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76" r:id="rId3"/>
    <p:sldId id="264" r:id="rId4"/>
    <p:sldId id="306" r:id="rId5"/>
    <p:sldId id="278" r:id="rId6"/>
    <p:sldId id="279" r:id="rId7"/>
    <p:sldId id="265" r:id="rId8"/>
    <p:sldId id="280" r:id="rId9"/>
    <p:sldId id="307" r:id="rId10"/>
    <p:sldId id="281" r:id="rId11"/>
    <p:sldId id="308" r:id="rId12"/>
    <p:sldId id="309" r:id="rId13"/>
    <p:sldId id="310" r:id="rId14"/>
    <p:sldId id="283" r:id="rId15"/>
    <p:sldId id="304" r:id="rId16"/>
    <p:sldId id="286" r:id="rId17"/>
    <p:sldId id="285" r:id="rId18"/>
    <p:sldId id="287" r:id="rId19"/>
    <p:sldId id="288" r:id="rId20"/>
    <p:sldId id="289" r:id="rId21"/>
    <p:sldId id="302" r:id="rId22"/>
    <p:sldId id="301" r:id="rId23"/>
    <p:sldId id="266" r:id="rId24"/>
    <p:sldId id="275" r:id="rId25"/>
    <p:sldId id="300" r:id="rId26"/>
    <p:sldId id="311" r:id="rId27"/>
    <p:sldId id="315" r:id="rId28"/>
    <p:sldId id="316" r:id="rId29"/>
    <p:sldId id="299" r:id="rId30"/>
    <p:sldId id="314" r:id="rId31"/>
    <p:sldId id="290" r:id="rId32"/>
    <p:sldId id="291" r:id="rId33"/>
    <p:sldId id="292" r:id="rId34"/>
    <p:sldId id="293" r:id="rId35"/>
    <p:sldId id="294" r:id="rId36"/>
    <p:sldId id="305" r:id="rId37"/>
  </p:sldIdLst>
  <p:sldSz cx="9144000" cy="6858000" type="screen4x3"/>
  <p:notesSz cx="6797675" cy="992822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0409" autoAdjust="0"/>
  </p:normalViewPr>
  <p:slideViewPr>
    <p:cSldViewPr>
      <p:cViewPr varScale="1">
        <p:scale>
          <a:sx n="97" d="100"/>
          <a:sy n="97" d="100"/>
        </p:scale>
        <p:origin x="384" y="108"/>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3" name="Group 42"/>
          <p:cNvGrpSpPr/>
          <p:nvPr/>
        </p:nvGrpSpPr>
        <p:grpSpPr>
          <a:xfrm>
            <a:off x="-382404" y="0"/>
            <a:ext cx="9932332" cy="6858000"/>
            <a:chOff x="-382404" y="0"/>
            <a:chExt cx="9932332" cy="6858000"/>
          </a:xfrm>
        </p:grpSpPr>
        <p:grpSp>
          <p:nvGrpSpPr>
            <p:cNvPr id="44" name="Group 44"/>
            <p:cNvGrpSpPr/>
            <p:nvPr/>
          </p:nvGrpSpPr>
          <p:grpSpPr>
            <a:xfrm>
              <a:off x="0" y="0"/>
              <a:ext cx="9144000" cy="6858000"/>
              <a:chOff x="0" y="0"/>
              <a:chExt cx="9144000" cy="6858000"/>
            </a:xfrm>
          </p:grpSpPr>
          <p:grpSp>
            <p:nvGrpSpPr>
              <p:cNvPr id="70" name="Group 4"/>
              <p:cNvGrpSpPr/>
              <p:nvPr/>
            </p:nvGrpSpPr>
            <p:grpSpPr>
              <a:xfrm>
                <a:off x="0" y="0"/>
                <a:ext cx="2514600" cy="6858000"/>
                <a:chOff x="0" y="0"/>
                <a:chExt cx="2514600" cy="6858000"/>
              </a:xfrm>
            </p:grpSpPr>
            <p:sp>
              <p:nvSpPr>
                <p:cNvPr id="115" name="Rectangle 114"/>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6"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7"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1" name="Group 5"/>
              <p:cNvGrpSpPr/>
              <p:nvPr/>
            </p:nvGrpSpPr>
            <p:grpSpPr>
              <a:xfrm>
                <a:off x="422910" y="0"/>
                <a:ext cx="2514600" cy="6858000"/>
                <a:chOff x="0" y="0"/>
                <a:chExt cx="2514600" cy="6858000"/>
              </a:xfrm>
            </p:grpSpPr>
            <p:sp>
              <p:nvSpPr>
                <p:cNvPr id="85" name="Rectangle 84"/>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Rectangle 85"/>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4" name="Rectangle 11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3" name="Group 9"/>
              <p:cNvGrpSpPr/>
              <p:nvPr/>
            </p:nvGrpSpPr>
            <p:grpSpPr>
              <a:xfrm rot="10800000">
                <a:off x="6629400" y="0"/>
                <a:ext cx="2514600" cy="6858000"/>
                <a:chOff x="0" y="0"/>
                <a:chExt cx="2514600" cy="6858000"/>
              </a:xfrm>
            </p:grpSpPr>
            <p:sp>
              <p:nvSpPr>
                <p:cNvPr id="78" name="Rectangle 77"/>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Rectangle 78"/>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1" name="Rectangle 80"/>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5" name="Rectangle 74"/>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Rectangle 75"/>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Rectangle 76"/>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5" name="Freeform 44"/>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8" name="Freeform 47"/>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1" name="Freeform 50"/>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2" name="Freeform 51"/>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3" name="Hexagon 52"/>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Hexagon 53"/>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Hexagon 54"/>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Hexagon 55"/>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Hexagon 56"/>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Freeform 57"/>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Hexagon 58"/>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Hexagon 60"/>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Hexagon 61"/>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Hexagon 62"/>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Hexagon 63"/>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Hexagon 64"/>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Hexagon 65"/>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Hexagon 66"/>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Freeform 67"/>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Freeform 68"/>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6" name="Rectangle 45"/>
          <p:cNvSpPr/>
          <p:nvPr/>
        </p:nvSpPr>
        <p:spPr>
          <a:xfrm>
            <a:off x="4561242" y="-21511"/>
            <a:ext cx="3679116" cy="6271840"/>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Rectangle 46"/>
          <p:cNvSpPr/>
          <p:nvPr/>
        </p:nvSpPr>
        <p:spPr>
          <a:xfrm>
            <a:off x="4649096" y="-21511"/>
            <a:ext cx="3505200" cy="231288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4733365" y="2708476"/>
            <a:ext cx="3313355" cy="1702160"/>
          </a:xfrm>
        </p:spPr>
        <p:txBody>
          <a:bodyPr>
            <a:normAutofit/>
          </a:bodyPr>
          <a:lstStyle>
            <a:lvl1pPr>
              <a:defRPr sz="3600"/>
            </a:lvl1pPr>
          </a:lstStyle>
          <a:p>
            <a:r>
              <a:rPr lang="en-US" smtClean="0"/>
              <a:t>Click to edit Master title style</a:t>
            </a:r>
            <a:endParaRPr lang="en-US" dirty="0"/>
          </a:p>
        </p:txBody>
      </p:sp>
      <p:sp>
        <p:nvSpPr>
          <p:cNvPr id="3" name="Subtitle 2"/>
          <p:cNvSpPr>
            <a:spLocks noGrp="1"/>
          </p:cNvSpPr>
          <p:nvPr>
            <p:ph type="subTitle" idx="1"/>
          </p:nvPr>
        </p:nvSpPr>
        <p:spPr>
          <a:xfrm>
            <a:off x="4733365" y="4421080"/>
            <a:ext cx="3309803" cy="1260629"/>
          </a:xfrm>
        </p:spPr>
        <p:txBody>
          <a:bodyPr>
            <a:normAutofit/>
          </a:bodyPr>
          <a:lstStyle>
            <a:lvl1pPr marL="0" indent="0" algn="l">
              <a:buNone/>
              <a:defRPr sz="1800">
                <a:solidFill>
                  <a:srgbClr val="42424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a:xfrm>
            <a:off x="4738744" y="1516828"/>
            <a:ext cx="2133600" cy="750981"/>
          </a:xfrm>
        </p:spPr>
        <p:txBody>
          <a:bodyPr anchor="b"/>
          <a:lstStyle>
            <a:lvl1pPr algn="l">
              <a:defRPr sz="2400"/>
            </a:lvl1pPr>
          </a:lstStyle>
          <a:p>
            <a:fld id="{7C2D519F-73CB-47D5-BB3B-CFBEFD6012FE}" type="datetimeFigureOut">
              <a:rPr lang="en-US" smtClean="0"/>
              <a:pPr/>
              <a:t>11/16/2017</a:t>
            </a:fld>
            <a:endParaRPr lang="en-US"/>
          </a:p>
        </p:txBody>
      </p:sp>
      <p:sp>
        <p:nvSpPr>
          <p:cNvPr id="50" name="Rectangle 49"/>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Footer Placeholder 4"/>
          <p:cNvSpPr>
            <a:spLocks noGrp="1"/>
          </p:cNvSpPr>
          <p:nvPr>
            <p:ph type="ftr" sz="quarter" idx="11"/>
          </p:nvPr>
        </p:nvSpPr>
        <p:spPr>
          <a:xfrm>
            <a:off x="5303520" y="5719966"/>
            <a:ext cx="2831592" cy="365125"/>
          </a:xfrm>
        </p:spPr>
        <p:txBody>
          <a:bodyPr>
            <a:normAutofit/>
          </a:bodyPr>
          <a:lstStyle>
            <a:lvl1pPr>
              <a:defRPr>
                <a:solidFill>
                  <a:schemeClr val="accent1"/>
                </a:solidFill>
              </a:defRPr>
            </a:lvl1pPr>
          </a:lstStyle>
          <a:p>
            <a:endParaRPr lang="en-US"/>
          </a:p>
        </p:txBody>
      </p:sp>
      <p:sp>
        <p:nvSpPr>
          <p:cNvPr id="6" name="Slide Number Placeholder 5"/>
          <p:cNvSpPr>
            <a:spLocks noGrp="1"/>
          </p:cNvSpPr>
          <p:nvPr>
            <p:ph type="sldNum" sz="quarter" idx="12"/>
          </p:nvPr>
        </p:nvSpPr>
        <p:spPr>
          <a:xfrm>
            <a:off x="4649096" y="5719966"/>
            <a:ext cx="643666" cy="365125"/>
          </a:xfrm>
        </p:spPr>
        <p:txBody>
          <a:bodyPr/>
          <a:lstStyle>
            <a:lvl1pPr>
              <a:defRPr>
                <a:solidFill>
                  <a:schemeClr val="accent1"/>
                </a:solidFill>
              </a:defRPr>
            </a:lvl1pPr>
          </a:lstStyle>
          <a:p>
            <a:fld id="{670602F7-271A-49A1-AA81-AC84BE792655}" type="slidenum">
              <a:rPr lang="en-US" smtClean="0"/>
              <a:pPr/>
              <a:t>‹#›</a:t>
            </a:fld>
            <a:endParaRPr lang="en-US"/>
          </a:p>
        </p:txBody>
      </p:sp>
      <p:sp>
        <p:nvSpPr>
          <p:cNvPr id="89" name="Rectangle 88"/>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C2D519F-73CB-47D5-BB3B-CFBEFD6012FE}" type="datetimeFigureOut">
              <a:rPr lang="en-US" smtClean="0"/>
              <a:pPr/>
              <a:t>11/16/2017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70602F7-271A-49A1-AA81-AC84BE792655}"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030147"/>
            <a:ext cx="1484453" cy="4780344"/>
          </a:xfrm>
        </p:spPr>
        <p:txBody>
          <a:bodyPr vert="eaVert" anchor="ctr"/>
          <a:lstStyle/>
          <a:p>
            <a:r>
              <a:rPr lang="en-US" smtClean="0"/>
              <a:t>Click to edit Master title style</a:t>
            </a:r>
            <a:endParaRPr lang="en-US"/>
          </a:p>
        </p:txBody>
      </p:sp>
      <p:sp>
        <p:nvSpPr>
          <p:cNvPr id="3" name="Vertical Text Placeholder 2"/>
          <p:cNvSpPr>
            <a:spLocks noGrp="1"/>
          </p:cNvSpPr>
          <p:nvPr>
            <p:ph type="body" orient="vert" idx="1"/>
          </p:nvPr>
        </p:nvSpPr>
        <p:spPr>
          <a:xfrm>
            <a:off x="1053296" y="1030147"/>
            <a:ext cx="5423704" cy="478034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C2D519F-73CB-47D5-BB3B-CFBEFD6012FE}" type="datetimeFigureOut">
              <a:rPr lang="en-US" smtClean="0"/>
              <a:pPr/>
              <a:t>11/16/2017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70602F7-271A-49A1-AA81-AC84BE792655}"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rgbClr val="00B050"/>
                </a:solidFill>
              </a:defRPr>
            </a:lvl1p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10"/>
          </p:nvPr>
        </p:nvSpPr>
        <p:spPr/>
        <p:txBody>
          <a:bodyPr/>
          <a:lstStyle/>
          <a:p>
            <a:fld id="{7C2D519F-73CB-47D5-BB3B-CFBEFD6012FE}" type="datetimeFigureOut">
              <a:rPr lang="en-US" smtClean="0"/>
              <a:pPr/>
              <a:t>11/16/2017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70602F7-271A-49A1-AA81-AC84BE792655}"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258645" y="2900829"/>
            <a:ext cx="6637468" cy="1362075"/>
          </a:xfrm>
        </p:spPr>
        <p:txBody>
          <a:bodyPr anchor="b"/>
          <a:lstStyle>
            <a:lvl1pPr algn="l">
              <a:defRPr sz="4000" b="0" cap="none" baseline="0"/>
            </a:lvl1pPr>
          </a:lstStyle>
          <a:p>
            <a:r>
              <a:rPr lang="en-US" smtClean="0"/>
              <a:t>Click to edit Master title style</a:t>
            </a:r>
            <a:endParaRPr lang="en-US" dirty="0"/>
          </a:p>
        </p:txBody>
      </p:sp>
      <p:sp>
        <p:nvSpPr>
          <p:cNvPr id="3" name="Text Placeholder 2"/>
          <p:cNvSpPr>
            <a:spLocks noGrp="1"/>
          </p:cNvSpPr>
          <p:nvPr>
            <p:ph type="body" idx="1"/>
          </p:nvPr>
        </p:nvSpPr>
        <p:spPr>
          <a:xfrm>
            <a:off x="1258645" y="4267200"/>
            <a:ext cx="6637467" cy="1520413"/>
          </a:xfrm>
        </p:spPr>
        <p:txBody>
          <a:bodyPr anchor="t"/>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C2D519F-73CB-47D5-BB3B-CFBEFD6012FE}" type="datetimeFigureOut">
              <a:rPr lang="en-US" smtClean="0"/>
              <a:pPr/>
              <a:t>11/16/2017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70602F7-271A-49A1-AA81-AC84BE792655}"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5" name="Date Placeholder 4"/>
          <p:cNvSpPr>
            <a:spLocks noGrp="1"/>
          </p:cNvSpPr>
          <p:nvPr>
            <p:ph type="dt" sz="half" idx="10"/>
          </p:nvPr>
        </p:nvSpPr>
        <p:spPr/>
        <p:txBody>
          <a:bodyPr/>
          <a:lstStyle/>
          <a:p>
            <a:fld id="{7C2D519F-73CB-47D5-BB3B-CFBEFD6012FE}" type="datetimeFigureOut">
              <a:rPr lang="en-US" smtClean="0"/>
              <a:pPr/>
              <a:t>11/16/2017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70602F7-271A-49A1-AA81-AC84BE792655}" type="slidenum">
              <a:rPr lang="en-US" smtClean="0"/>
              <a:pPr/>
              <a:t>‹#›</a:t>
            </a:fld>
            <a:endParaRPr lang="en-US"/>
          </a:p>
        </p:txBody>
      </p:sp>
      <p:sp>
        <p:nvSpPr>
          <p:cNvPr id="9" name="Content Placeholder 8"/>
          <p:cNvSpPr>
            <a:spLocks noGrp="1"/>
          </p:cNvSpPr>
          <p:nvPr>
            <p:ph sz="quarter" idx="13"/>
          </p:nvPr>
        </p:nvSpPr>
        <p:spPr>
          <a:xfrm>
            <a:off x="1042416" y="2313432"/>
            <a:ext cx="3419856" cy="349300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1" name="Content Placeholder 10"/>
          <p:cNvSpPr>
            <a:spLocks noGrp="1"/>
          </p:cNvSpPr>
          <p:nvPr>
            <p:ph sz="quarter" idx="14"/>
          </p:nvPr>
        </p:nvSpPr>
        <p:spPr>
          <a:xfrm>
            <a:off x="4645152" y="2313431"/>
            <a:ext cx="3419856" cy="349300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1412111" y="2316009"/>
            <a:ext cx="3057148" cy="639762"/>
          </a:xfrm>
        </p:spPr>
        <p:txBody>
          <a:bodyPr anchor="b"/>
          <a:lstStyle>
            <a:lvl1pPr marL="0" indent="0">
              <a:buNone/>
              <a:defRPr sz="24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041721" y="2974694"/>
            <a:ext cx="3419856" cy="283579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011837" y="2316010"/>
            <a:ext cx="3055717" cy="639762"/>
          </a:xfrm>
        </p:spPr>
        <p:txBody>
          <a:bodyPr anchor="b"/>
          <a:lstStyle>
            <a:lvl1pPr marL="0" indent="0">
              <a:buNone/>
              <a:defRPr sz="24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152" y="2974694"/>
            <a:ext cx="3419856" cy="283579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7C2D519F-73CB-47D5-BB3B-CFBEFD6012FE}" type="datetimeFigureOut">
              <a:rPr lang="en-US" smtClean="0"/>
              <a:pPr/>
              <a:t>11/16/2017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70602F7-271A-49A1-AA81-AC84BE792655}"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7C2D519F-73CB-47D5-BB3B-CFBEFD6012FE}" type="datetimeFigureOut">
              <a:rPr lang="en-US" smtClean="0"/>
              <a:pPr/>
              <a:t>11/16/2017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70602F7-271A-49A1-AA81-AC84BE792655}"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C2D519F-73CB-47D5-BB3B-CFBEFD6012FE}" type="datetimeFigureOut">
              <a:rPr lang="en-US" smtClean="0"/>
              <a:pPr/>
              <a:t>11/16/2017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70602F7-271A-49A1-AA81-AC84BE792655}"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grpSp>
        <p:nvGrpSpPr>
          <p:cNvPr id="44" name="Group 43"/>
          <p:cNvGrpSpPr/>
          <p:nvPr/>
        </p:nvGrpSpPr>
        <p:grpSpPr>
          <a:xfrm>
            <a:off x="-382404" y="0"/>
            <a:ext cx="9932332" cy="6858000"/>
            <a:chOff x="-382404" y="0"/>
            <a:chExt cx="9932332" cy="6858000"/>
          </a:xfrm>
        </p:grpSpPr>
        <p:grpSp>
          <p:nvGrpSpPr>
            <p:cNvPr id="45" name="Group 44"/>
            <p:cNvGrpSpPr/>
            <p:nvPr/>
          </p:nvGrpSpPr>
          <p:grpSpPr>
            <a:xfrm>
              <a:off x="0" y="0"/>
              <a:ext cx="9144000" cy="6858000"/>
              <a:chOff x="0" y="0"/>
              <a:chExt cx="9144000" cy="6858000"/>
            </a:xfrm>
          </p:grpSpPr>
          <p:grpSp>
            <p:nvGrpSpPr>
              <p:cNvPr id="72" name="Group 4"/>
              <p:cNvGrpSpPr/>
              <p:nvPr/>
            </p:nvGrpSpPr>
            <p:grpSpPr>
              <a:xfrm>
                <a:off x="0" y="0"/>
                <a:ext cx="2514600" cy="6858000"/>
                <a:chOff x="0" y="0"/>
                <a:chExt cx="2514600" cy="6858000"/>
              </a:xfrm>
            </p:grpSpPr>
            <p:sp>
              <p:nvSpPr>
                <p:cNvPr id="84" name="Rectangle 83"/>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3" name="Group 5"/>
              <p:cNvGrpSpPr/>
              <p:nvPr/>
            </p:nvGrpSpPr>
            <p:grpSpPr>
              <a:xfrm>
                <a:off x="422910" y="0"/>
                <a:ext cx="2514600" cy="6858000"/>
                <a:chOff x="0" y="0"/>
                <a:chExt cx="2514600" cy="6858000"/>
              </a:xfrm>
            </p:grpSpPr>
            <p:sp>
              <p:nvSpPr>
                <p:cNvPr id="81" name="Rectangle 80"/>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Rectangle 81"/>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Rectangle 82"/>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4" name="Group 9"/>
              <p:cNvGrpSpPr/>
              <p:nvPr/>
            </p:nvGrpSpPr>
            <p:grpSpPr>
              <a:xfrm rot="10800000">
                <a:off x="6629400" y="0"/>
                <a:ext cx="2514600" cy="6858000"/>
                <a:chOff x="0" y="0"/>
                <a:chExt cx="2514600" cy="6858000"/>
              </a:xfrm>
            </p:grpSpPr>
            <p:sp>
              <p:nvSpPr>
                <p:cNvPr id="78" name="Rectangle 77"/>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Rectangle 78"/>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0" name="Rectangle 79"/>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5" name="Rectangle 74"/>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Rectangle 75"/>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Rectangle 76"/>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7" name="Freeform 46"/>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8" name="Freeform 47"/>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0" name="Freeform 49"/>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1" name="Freeform 50"/>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2" name="Hexagon 51"/>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Hexagon 52"/>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Hexagon 53"/>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Hexagon 54"/>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Hexagon 55"/>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Freeform 58"/>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Hexagon 61"/>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Hexagon 62"/>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Hexagon 63"/>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Hexagon 64"/>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Hexagon 65"/>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Hexagon 66"/>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Hexagon 67"/>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Hexagon 68"/>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Freeform 69"/>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Freeform 70"/>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6" name="Rectangle 45"/>
          <p:cNvSpPr/>
          <p:nvPr/>
        </p:nvSpPr>
        <p:spPr>
          <a:xfrm>
            <a:off x="4561242" y="-21511"/>
            <a:ext cx="3679116" cy="6271840"/>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Rectangle 56"/>
          <p:cNvSpPr/>
          <p:nvPr/>
        </p:nvSpPr>
        <p:spPr>
          <a:xfrm>
            <a:off x="4649096" y="-21510"/>
            <a:ext cx="3505200" cy="6239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ate Placeholder 4"/>
          <p:cNvSpPr>
            <a:spLocks noGrp="1"/>
          </p:cNvSpPr>
          <p:nvPr>
            <p:ph type="dt" sz="half" idx="10"/>
          </p:nvPr>
        </p:nvSpPr>
        <p:spPr/>
        <p:txBody>
          <a:bodyPr/>
          <a:lstStyle/>
          <a:p>
            <a:fld id="{7C2D519F-73CB-47D5-BB3B-CFBEFD6012FE}" type="datetimeFigureOut">
              <a:rPr lang="en-US" smtClean="0"/>
              <a:pPr/>
              <a:t>11/16/2017</a:t>
            </a:fld>
            <a:endParaRPr lang="en-US"/>
          </a:p>
        </p:txBody>
      </p:sp>
      <p:sp>
        <p:nvSpPr>
          <p:cNvPr id="7" name="Slide Number Placeholder 6"/>
          <p:cNvSpPr>
            <a:spLocks noGrp="1"/>
          </p:cNvSpPr>
          <p:nvPr>
            <p:ph type="sldNum" sz="quarter" idx="12"/>
          </p:nvPr>
        </p:nvSpPr>
        <p:spPr/>
        <p:txBody>
          <a:bodyPr/>
          <a:lstStyle/>
          <a:p>
            <a:fld id="{670602F7-271A-49A1-AA81-AC84BE792655}" type="slidenum">
              <a:rPr lang="en-US" smtClean="0"/>
              <a:pPr/>
              <a:t>‹#›</a:t>
            </a:fld>
            <a:endParaRPr lang="en-US"/>
          </a:p>
        </p:txBody>
      </p:sp>
      <p:sp>
        <p:nvSpPr>
          <p:cNvPr id="58" name="Rectangle 57"/>
          <p:cNvSpPr/>
          <p:nvPr/>
        </p:nvSpPr>
        <p:spPr>
          <a:xfrm>
            <a:off x="905571" y="601883"/>
            <a:ext cx="3562257" cy="5648445"/>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p:cNvSpPr>
            <a:spLocks noGrp="1"/>
          </p:cNvSpPr>
          <p:nvPr>
            <p:ph idx="1"/>
          </p:nvPr>
        </p:nvSpPr>
        <p:spPr>
          <a:xfrm>
            <a:off x="1145894" y="856527"/>
            <a:ext cx="3090440" cy="5150734"/>
          </a:xfrm>
        </p:spPr>
        <p:txBody>
          <a:bodyPr/>
          <a:lstStyle>
            <a:lvl1pPr>
              <a:defRPr sz="2400"/>
            </a:lvl1pPr>
            <a:lvl2pPr>
              <a:defRPr sz="2200"/>
            </a:lvl2pPr>
            <a:lvl3pPr>
              <a:defRPr sz="2000"/>
            </a:lvl3pPr>
            <a:lvl4pPr>
              <a:defRPr sz="1800"/>
            </a:lvl4pPr>
            <a:lvl5pPr>
              <a:defRPr sz="16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1" name="Rectangle 60"/>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Footer Placeholder 5"/>
          <p:cNvSpPr>
            <a:spLocks noGrp="1"/>
          </p:cNvSpPr>
          <p:nvPr>
            <p:ph type="ftr" sz="quarter" idx="11"/>
          </p:nvPr>
        </p:nvSpPr>
        <p:spPr>
          <a:xfrm>
            <a:off x="4641448" y="5724835"/>
            <a:ext cx="3493664" cy="365125"/>
          </a:xfrm>
        </p:spPr>
        <p:txBody>
          <a:bodyPr>
            <a:normAutofit/>
          </a:bodyPr>
          <a:lstStyle/>
          <a:p>
            <a:endParaRPr lang="en-US"/>
          </a:p>
        </p:txBody>
      </p:sp>
      <p:sp>
        <p:nvSpPr>
          <p:cNvPr id="2" name="Title 1"/>
          <p:cNvSpPr>
            <a:spLocks noGrp="1"/>
          </p:cNvSpPr>
          <p:nvPr>
            <p:ph type="title"/>
          </p:nvPr>
        </p:nvSpPr>
        <p:spPr>
          <a:xfrm>
            <a:off x="4739833" y="2657434"/>
            <a:ext cx="3304572" cy="1463153"/>
          </a:xfrm>
        </p:spPr>
        <p:txBody>
          <a:bodyPr anchor="b">
            <a:normAutofit/>
          </a:bodyPr>
          <a:lstStyle>
            <a:lvl1pPr algn="l">
              <a:defRPr sz="2800" b="0"/>
            </a:lvl1pPr>
          </a:lstStyle>
          <a:p>
            <a:r>
              <a:rPr lang="en-US" smtClean="0"/>
              <a:t>Click to edit Master title style</a:t>
            </a:r>
            <a:endParaRPr lang="en-US"/>
          </a:p>
        </p:txBody>
      </p:sp>
      <p:sp>
        <p:nvSpPr>
          <p:cNvPr id="4" name="Text Placeholder 3"/>
          <p:cNvSpPr>
            <a:spLocks noGrp="1"/>
          </p:cNvSpPr>
          <p:nvPr>
            <p:ph type="body" sz="half" idx="2"/>
          </p:nvPr>
        </p:nvSpPr>
        <p:spPr>
          <a:xfrm>
            <a:off x="4736592" y="4136994"/>
            <a:ext cx="3298784" cy="1517904"/>
          </a:xfrm>
        </p:spPr>
        <p:txBody>
          <a:bodyPr>
            <a:normAutofit/>
          </a:bodyPr>
          <a:lstStyle>
            <a:lvl1pPr marL="0" indent="0">
              <a:buNone/>
              <a:defRPr sz="1600">
                <a:solidFill>
                  <a:srgbClr val="42424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grpSp>
        <p:nvGrpSpPr>
          <p:cNvPr id="44" name="Group 43"/>
          <p:cNvGrpSpPr/>
          <p:nvPr/>
        </p:nvGrpSpPr>
        <p:grpSpPr>
          <a:xfrm>
            <a:off x="-382404" y="0"/>
            <a:ext cx="9932332" cy="6858000"/>
            <a:chOff x="-382404" y="0"/>
            <a:chExt cx="9932332" cy="6858000"/>
          </a:xfrm>
        </p:grpSpPr>
        <p:grpSp>
          <p:nvGrpSpPr>
            <p:cNvPr id="45" name="Group 44"/>
            <p:cNvGrpSpPr/>
            <p:nvPr/>
          </p:nvGrpSpPr>
          <p:grpSpPr>
            <a:xfrm>
              <a:off x="0" y="0"/>
              <a:ext cx="9144000" cy="6858000"/>
              <a:chOff x="0" y="0"/>
              <a:chExt cx="9144000" cy="6858000"/>
            </a:xfrm>
          </p:grpSpPr>
          <p:grpSp>
            <p:nvGrpSpPr>
              <p:cNvPr id="75" name="Group 4"/>
              <p:cNvGrpSpPr/>
              <p:nvPr/>
            </p:nvGrpSpPr>
            <p:grpSpPr>
              <a:xfrm>
                <a:off x="0" y="0"/>
                <a:ext cx="2514600" cy="6858000"/>
                <a:chOff x="0" y="0"/>
                <a:chExt cx="2514600" cy="6858000"/>
              </a:xfrm>
            </p:grpSpPr>
            <p:sp>
              <p:nvSpPr>
                <p:cNvPr id="87" name="Rectangle 86"/>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8"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9"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6" name="Group 5"/>
              <p:cNvGrpSpPr/>
              <p:nvPr/>
            </p:nvGrpSpPr>
            <p:grpSpPr>
              <a:xfrm>
                <a:off x="422910" y="0"/>
                <a:ext cx="2514600" cy="6858000"/>
                <a:chOff x="0" y="0"/>
                <a:chExt cx="2514600" cy="6858000"/>
              </a:xfrm>
            </p:grpSpPr>
            <p:sp>
              <p:nvSpPr>
                <p:cNvPr id="84" name="Rectangle 83"/>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Rectangle 84"/>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Rectangle 85"/>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7" name="Group 9"/>
              <p:cNvGrpSpPr/>
              <p:nvPr/>
            </p:nvGrpSpPr>
            <p:grpSpPr>
              <a:xfrm rot="10800000">
                <a:off x="6629400" y="0"/>
                <a:ext cx="2514600" cy="6858000"/>
                <a:chOff x="0" y="0"/>
                <a:chExt cx="2514600" cy="6858000"/>
              </a:xfrm>
            </p:grpSpPr>
            <p:sp>
              <p:nvSpPr>
                <p:cNvPr id="81" name="Rectangle 80"/>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Rectangle 81"/>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Rectangle 82"/>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8" name="Rectangle 77"/>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Rectangle 78"/>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0" name="Rectangle 79"/>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6" name="Freeform 45"/>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7" name="Freeform 46"/>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8" name="Freeform 47"/>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0" name="Freeform 49"/>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1" name="Hexagon 50"/>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Hexagon 51"/>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Hexagon 60"/>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Hexagon 61"/>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Freeform 62"/>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Hexagon 63"/>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Hexagon 64"/>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Hexagon 65"/>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Hexagon 66"/>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Hexagon 67"/>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Hexagon 68"/>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Hexagon 69"/>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Hexagon 70"/>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 name="Hexagon 71"/>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 name="Freeform 72"/>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4" name="Freeform 73"/>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94" name="Rectangle 93"/>
          <p:cNvSpPr/>
          <p:nvPr/>
        </p:nvSpPr>
        <p:spPr>
          <a:xfrm>
            <a:off x="4561242" y="-21511"/>
            <a:ext cx="3679116" cy="6271840"/>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1" name="Rectangle 100"/>
          <p:cNvSpPr/>
          <p:nvPr/>
        </p:nvSpPr>
        <p:spPr>
          <a:xfrm>
            <a:off x="4649096" y="-21510"/>
            <a:ext cx="3505200" cy="6239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2" name="Rectangle 101"/>
          <p:cNvSpPr/>
          <p:nvPr/>
        </p:nvSpPr>
        <p:spPr>
          <a:xfrm>
            <a:off x="905571" y="601883"/>
            <a:ext cx="3562257" cy="5648445"/>
          </a:xfrm>
          <a:prstGeom prst="rect">
            <a:avLst/>
          </a:prstGeom>
          <a:solidFill>
            <a:srgbClr val="FFFFFF"/>
          </a:solidFill>
          <a:ln w="3175">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Rectangle 104"/>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4734424" y="2660904"/>
            <a:ext cx="3300984" cy="1463040"/>
          </a:xfrm>
        </p:spPr>
        <p:txBody>
          <a:bodyPr anchor="b">
            <a:normAutofit/>
          </a:bodyPr>
          <a:lstStyle>
            <a:lvl1pPr algn="l">
              <a:defRPr sz="2800" b="0"/>
            </a:lvl1pPr>
          </a:lstStyle>
          <a:p>
            <a:r>
              <a:rPr lang="en-US" smtClean="0"/>
              <a:t>Click to edit Master title style</a:t>
            </a:r>
            <a:endParaRPr lang="en-US"/>
          </a:p>
        </p:txBody>
      </p:sp>
      <p:sp>
        <p:nvSpPr>
          <p:cNvPr id="3" name="Picture Placeholder 2"/>
          <p:cNvSpPr>
            <a:spLocks noGrp="1"/>
          </p:cNvSpPr>
          <p:nvPr>
            <p:ph type="pic" idx="1"/>
          </p:nvPr>
        </p:nvSpPr>
        <p:spPr>
          <a:xfrm>
            <a:off x="1005208" y="693795"/>
            <a:ext cx="3359623" cy="5468112"/>
          </a:xfrm>
        </p:spPr>
        <p:txBody>
          <a:bodyPr/>
          <a:lstStyle>
            <a:lvl1pPr marL="0" indent="0">
              <a:buNone/>
              <a:defRPr sz="3200">
                <a:solidFill>
                  <a:schemeClr val="accent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4734630" y="4133088"/>
            <a:ext cx="3300573" cy="1519561"/>
          </a:xfrm>
        </p:spPr>
        <p:txBody>
          <a:bodyPr>
            <a:normAutofit/>
          </a:bodyPr>
          <a:lstStyle>
            <a:lvl1pPr marL="0" indent="0">
              <a:buNone/>
              <a:defRPr sz="1600">
                <a:solidFill>
                  <a:srgbClr val="42424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C2D519F-73CB-47D5-BB3B-CFBEFD6012FE}" type="datetimeFigureOut">
              <a:rPr lang="en-US" smtClean="0"/>
              <a:pPr/>
              <a:t>11/16/2017</a:t>
            </a:fld>
            <a:endParaRPr lang="en-US"/>
          </a:p>
        </p:txBody>
      </p:sp>
      <p:sp>
        <p:nvSpPr>
          <p:cNvPr id="6" name="Footer Placeholder 5"/>
          <p:cNvSpPr>
            <a:spLocks noGrp="1"/>
          </p:cNvSpPr>
          <p:nvPr>
            <p:ph type="ftr" sz="quarter" idx="11"/>
          </p:nvPr>
        </p:nvSpPr>
        <p:spPr>
          <a:xfrm>
            <a:off x="4641448" y="5724835"/>
            <a:ext cx="3493664" cy="365125"/>
          </a:xfrm>
        </p:spPr>
        <p:txBody>
          <a:bodyPr>
            <a:normAutofit/>
          </a:bodyPr>
          <a:lstStyle/>
          <a:p>
            <a:endParaRPr lang="en-US"/>
          </a:p>
        </p:txBody>
      </p:sp>
      <p:sp>
        <p:nvSpPr>
          <p:cNvPr id="7" name="Slide Number Placeholder 6"/>
          <p:cNvSpPr>
            <a:spLocks noGrp="1"/>
          </p:cNvSpPr>
          <p:nvPr>
            <p:ph type="sldNum" sz="quarter" idx="12"/>
          </p:nvPr>
        </p:nvSpPr>
        <p:spPr/>
        <p:txBody>
          <a:bodyPr/>
          <a:lstStyle/>
          <a:p>
            <a:fld id="{670602F7-271A-49A1-AA81-AC84BE792655}"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42" name="Group 41"/>
          <p:cNvGrpSpPr/>
          <p:nvPr/>
        </p:nvGrpSpPr>
        <p:grpSpPr>
          <a:xfrm>
            <a:off x="-304800" y="0"/>
            <a:ext cx="9932332" cy="6858000"/>
            <a:chOff x="-382404" y="0"/>
            <a:chExt cx="9932332" cy="6858000"/>
          </a:xfrm>
        </p:grpSpPr>
        <p:grpSp>
          <p:nvGrpSpPr>
            <p:cNvPr id="43" name="Group 44"/>
            <p:cNvGrpSpPr/>
            <p:nvPr/>
          </p:nvGrpSpPr>
          <p:grpSpPr>
            <a:xfrm>
              <a:off x="0" y="0"/>
              <a:ext cx="9144000" cy="6858000"/>
              <a:chOff x="0" y="0"/>
              <a:chExt cx="9144000" cy="6858000"/>
            </a:xfrm>
          </p:grpSpPr>
          <p:grpSp>
            <p:nvGrpSpPr>
              <p:cNvPr id="101" name="Group 4"/>
              <p:cNvGrpSpPr/>
              <p:nvPr/>
            </p:nvGrpSpPr>
            <p:grpSpPr>
              <a:xfrm>
                <a:off x="0" y="0"/>
                <a:ext cx="2514600" cy="6858000"/>
                <a:chOff x="0" y="0"/>
                <a:chExt cx="2514600" cy="6858000"/>
              </a:xfrm>
            </p:grpSpPr>
            <p:sp>
              <p:nvSpPr>
                <p:cNvPr id="113" name="Rectangle 112"/>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4"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5"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02" name="Group 5"/>
              <p:cNvGrpSpPr/>
              <p:nvPr/>
            </p:nvGrpSpPr>
            <p:grpSpPr>
              <a:xfrm>
                <a:off x="422910" y="0"/>
                <a:ext cx="2514600" cy="6858000"/>
                <a:chOff x="0" y="0"/>
                <a:chExt cx="2514600" cy="6858000"/>
              </a:xfrm>
            </p:grpSpPr>
            <p:sp>
              <p:nvSpPr>
                <p:cNvPr id="110" name="Rectangle 109"/>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1" name="Rectangle 110"/>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2" name="Rectangle 111"/>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03" name="Group 9"/>
              <p:cNvGrpSpPr/>
              <p:nvPr/>
            </p:nvGrpSpPr>
            <p:grpSpPr>
              <a:xfrm rot="10800000">
                <a:off x="6629400" y="0"/>
                <a:ext cx="2514600" cy="6858000"/>
                <a:chOff x="0" y="0"/>
                <a:chExt cx="2514600" cy="6858000"/>
              </a:xfrm>
            </p:grpSpPr>
            <p:sp>
              <p:nvSpPr>
                <p:cNvPr id="107" name="Rectangle 106"/>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8" name="Rectangle 107"/>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9" name="Rectangle 108"/>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04" name="Rectangle 103"/>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Rectangle 104"/>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6" name="Rectangle 105"/>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4" name="Freeform 43"/>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5" name="Freeform 44"/>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6" name="Freeform 45"/>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7" name="Freeform 46"/>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0" name="Hexagon 49"/>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Hexagon 50"/>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Hexagon 51"/>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Hexagon 52"/>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Hexagon 53"/>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Freeform 54"/>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Hexagon 55"/>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Hexagon 56"/>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Hexagon 57"/>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Hexagon 58"/>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5" name="Hexagon 94"/>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6" name="Hexagon 95"/>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7" name="Hexagon 96"/>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8" name="Hexagon 97"/>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9" name="Freeform 98"/>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0" name="Freeform 99"/>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66" name="Rectangle 65"/>
          <p:cNvSpPr/>
          <p:nvPr/>
        </p:nvSpPr>
        <p:spPr>
          <a:xfrm>
            <a:off x="457200" y="333487"/>
            <a:ext cx="8229600" cy="6185647"/>
          </a:xfrm>
          <a:prstGeom prst="rect">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Rectangle 69"/>
          <p:cNvSpPr/>
          <p:nvPr/>
        </p:nvSpPr>
        <p:spPr>
          <a:xfrm>
            <a:off x="4561242" y="-21511"/>
            <a:ext cx="3679116" cy="699244"/>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Rectangle 70"/>
          <p:cNvSpPr/>
          <p:nvPr/>
        </p:nvSpPr>
        <p:spPr>
          <a:xfrm>
            <a:off x="4649096" y="-21510"/>
            <a:ext cx="3505200" cy="6239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1043490" y="1027664"/>
            <a:ext cx="7024744" cy="1143000"/>
          </a:xfrm>
          <a:prstGeom prst="rect">
            <a:avLst/>
          </a:prstGeom>
        </p:spPr>
        <p:txBody>
          <a:bodyPr vert="horz" lIns="91440" tIns="45720" rIns="91440" bIns="45720" rtlCol="0" anchor="b">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1043492" y="2323652"/>
            <a:ext cx="6777317" cy="3508977"/>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5997388" y="224492"/>
            <a:ext cx="2133600" cy="365125"/>
          </a:xfrm>
          <a:prstGeom prst="rect">
            <a:avLst/>
          </a:prstGeom>
        </p:spPr>
        <p:txBody>
          <a:bodyPr vert="horz" lIns="91440" tIns="45720" rIns="91440" bIns="45720" rtlCol="0" anchor="ctr"/>
          <a:lstStyle>
            <a:lvl1pPr algn="r">
              <a:defRPr sz="1200">
                <a:solidFill>
                  <a:srgbClr val="FEFEFE"/>
                </a:solidFill>
              </a:defRPr>
            </a:lvl1pPr>
          </a:lstStyle>
          <a:p>
            <a:fld id="{7C2D519F-73CB-47D5-BB3B-CFBEFD6012FE}" type="datetimeFigureOut">
              <a:rPr lang="en-US" smtClean="0"/>
              <a:pPr/>
              <a:t>11/16/2017</a:t>
            </a:fld>
            <a:endParaRPr lang="en-US"/>
          </a:p>
        </p:txBody>
      </p:sp>
      <p:sp>
        <p:nvSpPr>
          <p:cNvPr id="5" name="Footer Placeholder 4"/>
          <p:cNvSpPr>
            <a:spLocks noGrp="1"/>
          </p:cNvSpPr>
          <p:nvPr>
            <p:ph type="ftr" sz="quarter" idx="3"/>
          </p:nvPr>
        </p:nvSpPr>
        <p:spPr>
          <a:xfrm>
            <a:off x="4641448" y="5852160"/>
            <a:ext cx="3502152" cy="365125"/>
          </a:xfrm>
          <a:prstGeom prst="rect">
            <a:avLst/>
          </a:prstGeom>
        </p:spPr>
        <p:txBody>
          <a:bodyPr vert="horz" lIns="91440" tIns="45720" rIns="91440" bIns="45720" rtlCol="0" anchor="ctr"/>
          <a:lstStyle>
            <a:lvl1pPr algn="r">
              <a:defRPr sz="1200">
                <a:solidFill>
                  <a:schemeClr val="accent1"/>
                </a:solidFill>
              </a:defRPr>
            </a:lvl1pPr>
          </a:lstStyle>
          <a:p>
            <a:endParaRPr lang="en-US"/>
          </a:p>
        </p:txBody>
      </p:sp>
      <p:sp>
        <p:nvSpPr>
          <p:cNvPr id="6" name="Slide Number Placeholder 5"/>
          <p:cNvSpPr>
            <a:spLocks noGrp="1"/>
          </p:cNvSpPr>
          <p:nvPr>
            <p:ph type="sldNum" sz="quarter" idx="4"/>
          </p:nvPr>
        </p:nvSpPr>
        <p:spPr>
          <a:xfrm>
            <a:off x="4649096" y="224491"/>
            <a:ext cx="1332156" cy="365125"/>
          </a:xfrm>
          <a:prstGeom prst="rect">
            <a:avLst/>
          </a:prstGeom>
        </p:spPr>
        <p:txBody>
          <a:bodyPr vert="horz" lIns="91440" tIns="45720" rIns="91440" bIns="45720" rtlCol="0" anchor="ctr"/>
          <a:lstStyle>
            <a:lvl1pPr algn="l">
              <a:defRPr sz="1200">
                <a:solidFill>
                  <a:srgbClr val="FEFEFE"/>
                </a:solidFill>
              </a:defRPr>
            </a:lvl1pPr>
          </a:lstStyle>
          <a:p>
            <a:fld id="{670602F7-271A-49A1-AA81-AC84BE792655}"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spcBef>
          <a:spcPct val="0"/>
        </a:spcBef>
        <a:buNone/>
        <a:defRPr sz="4000" kern="1200">
          <a:solidFill>
            <a:srgbClr val="00B050"/>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274320" algn="l" defTabSz="914400" rtl="0" eaLnBrk="1" latinLnBrk="0" hangingPunct="1">
        <a:spcBef>
          <a:spcPct val="20000"/>
        </a:spcBef>
        <a:buClr>
          <a:schemeClr val="accent1"/>
        </a:buClr>
        <a:buSzPct val="76000"/>
        <a:buFont typeface="Wingdings 2" pitchFamily="18" charset="2"/>
        <a:buChar char=""/>
        <a:defRPr sz="2400" kern="1200">
          <a:solidFill>
            <a:schemeClr val="tx2"/>
          </a:solidFill>
          <a:latin typeface="+mn-lt"/>
          <a:ea typeface="+mn-ea"/>
          <a:cs typeface="+mn-cs"/>
        </a:defRPr>
      </a:lvl1pPr>
      <a:lvl2pPr marL="640080" indent="-274320" algn="l" defTabSz="914400" rtl="0" eaLnBrk="1" latinLnBrk="0" hangingPunct="1">
        <a:spcBef>
          <a:spcPct val="20000"/>
        </a:spcBef>
        <a:buClr>
          <a:schemeClr val="accent1"/>
        </a:buClr>
        <a:buSzPct val="76000"/>
        <a:buFont typeface="Wingdings 2" pitchFamily="18" charset="2"/>
        <a:buChar char=""/>
        <a:defRPr sz="2200" kern="1200">
          <a:solidFill>
            <a:schemeClr val="tx2"/>
          </a:solidFill>
          <a:latin typeface="+mn-lt"/>
          <a:ea typeface="+mn-ea"/>
          <a:cs typeface="+mn-cs"/>
        </a:defRPr>
      </a:lvl2pPr>
      <a:lvl3pPr marL="914400" indent="-228600" algn="l" defTabSz="914400" rtl="0" eaLnBrk="1" latinLnBrk="0" hangingPunct="1">
        <a:spcBef>
          <a:spcPct val="20000"/>
        </a:spcBef>
        <a:buClr>
          <a:schemeClr val="accent1"/>
        </a:buClr>
        <a:buSzPct val="76000"/>
        <a:buFont typeface="Wingdings 2" pitchFamily="18" charset="2"/>
        <a:buChar char=""/>
        <a:defRPr sz="2000" kern="1200">
          <a:solidFill>
            <a:schemeClr val="tx2"/>
          </a:solidFill>
          <a:latin typeface="+mn-lt"/>
          <a:ea typeface="+mn-ea"/>
          <a:cs typeface="+mn-cs"/>
        </a:defRPr>
      </a:lvl3pPr>
      <a:lvl4pPr marL="1124712" indent="-228600" algn="l" defTabSz="914400" rtl="0" eaLnBrk="1" latinLnBrk="0" hangingPunct="1">
        <a:spcBef>
          <a:spcPct val="20000"/>
        </a:spcBef>
        <a:buClr>
          <a:schemeClr val="accent1"/>
        </a:buClr>
        <a:buSzPct val="76000"/>
        <a:buFont typeface="Wingdings 2" pitchFamily="18" charset="2"/>
        <a:buChar char=""/>
        <a:defRPr sz="1800" kern="1200">
          <a:solidFill>
            <a:schemeClr val="tx2"/>
          </a:solidFill>
          <a:latin typeface="+mn-lt"/>
          <a:ea typeface="+mn-ea"/>
          <a:cs typeface="+mn-cs"/>
        </a:defRPr>
      </a:lvl4pPr>
      <a:lvl5pPr marL="1325880" indent="-228600" algn="l" defTabSz="914400" rtl="0" eaLnBrk="1" latinLnBrk="0" hangingPunct="1">
        <a:spcBef>
          <a:spcPct val="20000"/>
        </a:spcBef>
        <a:buClr>
          <a:schemeClr val="accent1"/>
        </a:buClr>
        <a:buSzPct val="76000"/>
        <a:buFont typeface="Wingdings 2" pitchFamily="18" charset="2"/>
        <a:buChar char=""/>
        <a:defRPr sz="1600" kern="1200" baseline="0">
          <a:solidFill>
            <a:schemeClr val="tx2"/>
          </a:solidFill>
          <a:latin typeface="+mn-lt"/>
          <a:ea typeface="+mn-ea"/>
          <a:cs typeface="+mn-cs"/>
        </a:defRPr>
      </a:lvl5pPr>
      <a:lvl6pPr marL="1517904"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6pPr>
      <a:lvl7pPr marL="1719072"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7pPr>
      <a:lvl8pPr marL="1920240"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8pPr>
      <a:lvl9pPr marL="2121408"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hyperlink" Target="http://meded.behdasht.gov.ir/" TargetMode="Externa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477422" y="2971800"/>
            <a:ext cx="3846755" cy="2768960"/>
          </a:xfrm>
        </p:spPr>
        <p:txBody>
          <a:bodyPr>
            <a:normAutofit fontScale="90000"/>
          </a:bodyPr>
          <a:lstStyle/>
          <a:p>
            <a:pPr algn="ctr" rtl="1"/>
            <a:r>
              <a:rPr lang="fa-IR" dirty="0">
                <a:cs typeface="B Titr" pitchFamily="2" charset="-78"/>
              </a:rPr>
              <a:t>شيوه نامه ارزشیابی فعالیتهای دانش پژوهی </a:t>
            </a:r>
            <a:r>
              <a:rPr lang="fa-IR" dirty="0" smtClean="0">
                <a:cs typeface="B Titr" pitchFamily="2" charset="-78"/>
              </a:rPr>
              <a:t>آموزشی</a:t>
            </a:r>
            <a:br>
              <a:rPr lang="fa-IR" dirty="0" smtClean="0">
                <a:cs typeface="B Titr" pitchFamily="2" charset="-78"/>
              </a:rPr>
            </a:br>
            <a:r>
              <a:rPr lang="fa-IR" sz="1800" dirty="0" smtClean="0">
                <a:cs typeface="B Titr" pitchFamily="2" charset="-78"/>
              </a:rPr>
              <a:t> </a:t>
            </a:r>
            <a:r>
              <a:rPr lang="fa-IR" sz="1800" dirty="0">
                <a:cs typeface="B Titr" pitchFamily="2" charset="-78"/>
              </a:rPr>
              <a:t/>
            </a:r>
            <a:br>
              <a:rPr lang="fa-IR" sz="1800" dirty="0">
                <a:cs typeface="B Titr" pitchFamily="2" charset="-78"/>
              </a:rPr>
            </a:br>
            <a:r>
              <a:rPr lang="fa-IR" sz="1800" dirty="0" smtClean="0">
                <a:cs typeface="B Titr" pitchFamily="2" charset="-78"/>
              </a:rPr>
              <a:t/>
            </a:r>
            <a:br>
              <a:rPr lang="fa-IR" sz="1800" dirty="0" smtClean="0">
                <a:cs typeface="B Titr" pitchFamily="2" charset="-78"/>
              </a:rPr>
            </a:br>
            <a:r>
              <a:rPr lang="fa-IR" sz="1800" dirty="0">
                <a:cs typeface="B Titr" pitchFamily="2" charset="-78"/>
              </a:rPr>
              <a:t/>
            </a:r>
            <a:br>
              <a:rPr lang="fa-IR" sz="1800" dirty="0">
                <a:cs typeface="B Titr" pitchFamily="2" charset="-78"/>
              </a:rPr>
            </a:br>
            <a:r>
              <a:rPr lang="fa-IR" sz="1800" dirty="0" smtClean="0">
                <a:cs typeface="B Titr" pitchFamily="2" charset="-78"/>
              </a:rPr>
              <a:t>      بند </a:t>
            </a:r>
            <a:r>
              <a:rPr lang="fa-IR" sz="1800" dirty="0">
                <a:cs typeface="B Titr" pitchFamily="2" charset="-78"/>
              </a:rPr>
              <a:t>6 ماده </a:t>
            </a:r>
            <a:r>
              <a:rPr lang="fa-IR" sz="1800" dirty="0" smtClean="0">
                <a:cs typeface="B Titr" pitchFamily="2" charset="-78"/>
              </a:rPr>
              <a:t>2آئين نامه</a:t>
            </a:r>
            <a:br>
              <a:rPr lang="fa-IR" sz="1800" dirty="0" smtClean="0">
                <a:cs typeface="B Titr" pitchFamily="2" charset="-78"/>
              </a:rPr>
            </a:br>
            <a:r>
              <a:rPr lang="fa-IR" sz="1800" dirty="0" smtClean="0">
                <a:cs typeface="B Titr" pitchFamily="2" charset="-78"/>
              </a:rPr>
              <a:t> ارتقاي  </a:t>
            </a:r>
            <a:r>
              <a:rPr lang="fa-IR" sz="1800" dirty="0">
                <a:cs typeface="B Titr" pitchFamily="2" charset="-78"/>
              </a:rPr>
              <a:t>اعضاي هیأت علمي </a:t>
            </a:r>
            <a:r>
              <a:rPr lang="fa-IR" sz="1800" dirty="0" smtClean="0">
                <a:cs typeface="B Titr" pitchFamily="2" charset="-78"/>
              </a:rPr>
              <a:t>دانشگاهها</a:t>
            </a:r>
            <a:r>
              <a:rPr lang="en-US" sz="2000" dirty="0">
                <a:cs typeface="B Titr" pitchFamily="2" charset="-78"/>
              </a:rPr>
              <a:t/>
            </a:r>
            <a:br>
              <a:rPr lang="en-US" sz="2000" dirty="0">
                <a:cs typeface="B Titr" pitchFamily="2" charset="-78"/>
              </a:rPr>
            </a:br>
            <a:endParaRPr lang="en-US" sz="2000" dirty="0">
              <a:cs typeface="B Titr" pitchFamily="2" charset="-78"/>
            </a:endParaRPr>
          </a:p>
        </p:txBody>
      </p:sp>
      <p:pic>
        <p:nvPicPr>
          <p:cNvPr id="3" name="Picture 2" descr="C:\Users\Public\Pictures\Sample Pictures\Chrysanthemum.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648200" y="0"/>
            <a:ext cx="3505200" cy="2514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8652751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b="1" dirty="0">
                <a:cs typeface="B Nazanin" pitchFamily="2" charset="-78"/>
              </a:rPr>
              <a:t>فعاليت دانشورانه</a:t>
            </a:r>
            <a:endParaRPr lang="en-US" dirty="0"/>
          </a:p>
        </p:txBody>
      </p:sp>
      <p:sp>
        <p:nvSpPr>
          <p:cNvPr id="3" name="Content Placeholder 2"/>
          <p:cNvSpPr>
            <a:spLocks noGrp="1"/>
          </p:cNvSpPr>
          <p:nvPr>
            <p:ph idx="1"/>
          </p:nvPr>
        </p:nvSpPr>
        <p:spPr>
          <a:xfrm>
            <a:off x="1043492" y="3200400"/>
            <a:ext cx="6777317" cy="2632229"/>
          </a:xfrm>
        </p:spPr>
        <p:txBody>
          <a:bodyPr>
            <a:normAutofit/>
          </a:bodyPr>
          <a:lstStyle/>
          <a:p>
            <a:pPr algn="r" rtl="1"/>
            <a:r>
              <a:rPr lang="fa-IR" sz="2800" b="1" dirty="0">
                <a:cs typeface="B Nazanin" pitchFamily="2" charset="-78"/>
              </a:rPr>
              <a:t>وجود چهار معيار اول، شرط لازم برای کسب امتیاز از هر یک از فعالیت­های مندرج در بند ششم ماده 2 آیین نامه ارتقا است كه در اين­صورت فعاليت دانشورانه </a:t>
            </a:r>
            <a:r>
              <a:rPr lang="fa-IR" sz="2800" b="1" dirty="0" smtClean="0">
                <a:cs typeface="B Nazanin" pitchFamily="2" charset="-78"/>
              </a:rPr>
              <a:t>محسوب </a:t>
            </a:r>
            <a:r>
              <a:rPr lang="fa-IR" sz="2800" b="1" dirty="0">
                <a:cs typeface="B Nazanin" pitchFamily="2" charset="-78"/>
              </a:rPr>
              <a:t>مي­شود. </a:t>
            </a:r>
            <a:endParaRPr lang="en-US" sz="2800" b="1" dirty="0">
              <a:cs typeface="B Nazanin" pitchFamily="2" charset="-78"/>
            </a:endParaRPr>
          </a:p>
        </p:txBody>
      </p:sp>
    </p:spTree>
    <p:extLst>
      <p:ext uri="{BB962C8B-B14F-4D97-AF65-F5344CB8AC3E}">
        <p14:creationId xmlns:p14="http://schemas.microsoft.com/office/powerpoint/2010/main" val="143550983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a:r>
              <a:rPr lang="fa-IR" b="1" dirty="0" smtClean="0">
                <a:cs typeface="B Nazanin" pitchFamily="2" charset="-78"/>
              </a:rPr>
              <a:t>دانش پژوهی آموزشی</a:t>
            </a:r>
            <a:endParaRPr lang="en-US" dirty="0">
              <a:cs typeface="B Nazanin" pitchFamily="2" charset="-78"/>
            </a:endParaRPr>
          </a:p>
        </p:txBody>
      </p:sp>
      <p:sp>
        <p:nvSpPr>
          <p:cNvPr id="3" name="Content Placeholder 2"/>
          <p:cNvSpPr>
            <a:spLocks noGrp="1"/>
          </p:cNvSpPr>
          <p:nvPr>
            <p:ph idx="1"/>
          </p:nvPr>
        </p:nvSpPr>
        <p:spPr>
          <a:xfrm>
            <a:off x="990600" y="2895600"/>
            <a:ext cx="7239000" cy="3230563"/>
          </a:xfrm>
        </p:spPr>
        <p:txBody>
          <a:bodyPr>
            <a:normAutofit/>
          </a:bodyPr>
          <a:lstStyle/>
          <a:p>
            <a:pPr indent="-342900" algn="r" rtl="1"/>
            <a:r>
              <a:rPr lang="fa-IR" sz="3200" b="1" dirty="0" smtClean="0">
                <a:cs typeface="B Nazanin" pitchFamily="2" charset="-78"/>
              </a:rPr>
              <a:t>فعالیتهای </a:t>
            </a:r>
            <a:r>
              <a:rPr lang="fa-IR" sz="3200" b="1" dirty="0">
                <a:cs typeface="B Nazanin" pitchFamily="2" charset="-78"/>
              </a:rPr>
              <a:t>دانشورانه­ای </a:t>
            </a:r>
            <a:r>
              <a:rPr lang="fa-IR" sz="3200" b="1" dirty="0" smtClean="0">
                <a:cs typeface="B Nazanin" pitchFamily="2" charset="-78"/>
              </a:rPr>
              <a:t>است که </a:t>
            </a:r>
            <a:r>
              <a:rPr lang="fa-IR" sz="3200" b="1" dirty="0">
                <a:cs typeface="B Nazanin" pitchFamily="2" charset="-78"/>
              </a:rPr>
              <a:t>علاوه بر چهار معیار </a:t>
            </a:r>
            <a:r>
              <a:rPr lang="fa-IR" sz="3200" b="1" dirty="0" smtClean="0">
                <a:cs typeface="B Nazanin" pitchFamily="2" charset="-78"/>
              </a:rPr>
              <a:t>فوق(فعالیتهای دانشورانه) به </a:t>
            </a:r>
            <a:r>
              <a:rPr lang="fa-IR" sz="3200" b="1" dirty="0">
                <a:cs typeface="B Nazanin" pitchFamily="2" charset="-78"/>
              </a:rPr>
              <a:t>نحو مناسبی منتشر شده و در معرض نقد دیگران </a:t>
            </a:r>
            <a:r>
              <a:rPr lang="fa-IR" sz="3200" b="1" dirty="0" smtClean="0">
                <a:cs typeface="B Nazanin" pitchFamily="2" charset="-78"/>
              </a:rPr>
              <a:t>قرارگرفته </a:t>
            </a:r>
            <a:r>
              <a:rPr lang="fa-IR" sz="3200" b="1" dirty="0">
                <a:cs typeface="B Nazanin" pitchFamily="2" charset="-78"/>
              </a:rPr>
              <a:t>باشد. </a:t>
            </a:r>
            <a:endParaRPr lang="en-US" sz="3200" b="1" dirty="0">
              <a:cs typeface="B Nazanin" pitchFamily="2" charset="-78"/>
            </a:endParaRPr>
          </a:p>
          <a:p>
            <a:pPr marL="0" indent="0" algn="r" rtl="1">
              <a:buNone/>
            </a:pPr>
            <a:endParaRPr lang="en-US" sz="3200" b="1" dirty="0">
              <a:cs typeface="B Nazanin" pitchFamily="2" charset="-78"/>
            </a:endParaRPr>
          </a:p>
        </p:txBody>
      </p:sp>
    </p:spTree>
    <p:extLst>
      <p:ext uri="{BB962C8B-B14F-4D97-AF65-F5344CB8AC3E}">
        <p14:creationId xmlns:p14="http://schemas.microsoft.com/office/powerpoint/2010/main" val="158398217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b="1" dirty="0" smtClean="0">
                <a:solidFill>
                  <a:srgbClr val="00B050"/>
                </a:solidFill>
                <a:cs typeface="B Nazanin" pitchFamily="2" charset="-78"/>
              </a:rPr>
              <a:t>تعامل با جامعه </a:t>
            </a:r>
            <a:endParaRPr lang="en-US" b="1" dirty="0">
              <a:solidFill>
                <a:srgbClr val="00B050"/>
              </a:solidFill>
              <a:cs typeface="B Nazanin" pitchFamily="2" charset="-78"/>
            </a:endParaRPr>
          </a:p>
        </p:txBody>
      </p:sp>
      <p:sp>
        <p:nvSpPr>
          <p:cNvPr id="3" name="Content Placeholder 2"/>
          <p:cNvSpPr>
            <a:spLocks noGrp="1"/>
          </p:cNvSpPr>
          <p:nvPr>
            <p:ph idx="1"/>
          </p:nvPr>
        </p:nvSpPr>
        <p:spPr>
          <a:xfrm>
            <a:off x="1066800" y="2743200"/>
            <a:ext cx="7239000" cy="3886200"/>
          </a:xfrm>
        </p:spPr>
        <p:txBody>
          <a:bodyPr>
            <a:normAutofit/>
          </a:bodyPr>
          <a:lstStyle/>
          <a:p>
            <a:pPr lvl="0" algn="r" rtl="1"/>
            <a:r>
              <a:rPr lang="fa-IR" sz="2800" dirty="0">
                <a:cs typeface="B Nazanin" pitchFamily="2" charset="-78"/>
              </a:rPr>
              <a:t>مستندات ارائه شده در بخش فعالیتهای دانش پژوهی آموزشی بايد علاوه بر اطلاعات مربوط به کميت و کيفيت فعاليت انجام شده، داراي شواهدي دال بر </a:t>
            </a:r>
            <a:r>
              <a:rPr lang="fa-IR" sz="2800" b="1" dirty="0">
                <a:cs typeface="B Nazanin" pitchFamily="2" charset="-78"/>
              </a:rPr>
              <a:t>تعامل با سطوح مختلف جامعه آموزشی علوم پزشکي </a:t>
            </a:r>
            <a:r>
              <a:rPr lang="fa-IR" sz="2800" dirty="0">
                <a:cs typeface="B Nazanin" pitchFamily="2" charset="-78"/>
              </a:rPr>
              <a:t>در خصوص گزارش نتایج آن فعالیت باشد. </a:t>
            </a:r>
            <a:endParaRPr lang="en-US" sz="2800" dirty="0">
              <a:cs typeface="B Nazanin" pitchFamily="2" charset="-78"/>
            </a:endParaRPr>
          </a:p>
        </p:txBody>
      </p:sp>
    </p:spTree>
    <p:extLst>
      <p:ext uri="{BB962C8B-B14F-4D97-AF65-F5344CB8AC3E}">
        <p14:creationId xmlns:p14="http://schemas.microsoft.com/office/powerpoint/2010/main" val="196095980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lvl="0" algn="r" rtl="1"/>
            <a:r>
              <a:rPr lang="fa-IR" dirty="0" smtClean="0">
                <a:cs typeface="B Nazanin" pitchFamily="2" charset="-78"/>
              </a:rPr>
              <a:t>مصاديق اين تعامل عبارتند از:</a:t>
            </a:r>
          </a:p>
          <a:p>
            <a:pPr lvl="1" algn="r" rtl="1"/>
            <a:r>
              <a:rPr lang="fa-IR" dirty="0" smtClean="0">
                <a:cs typeface="B Nazanin" pitchFamily="2" charset="-78"/>
              </a:rPr>
              <a:t> برگزاري کارگاه هاي آموزشي و ايراد سخنراني در مورد نتايج فعاليت آموزشي صورت گرفته  يا محصول آن به صورت مدعو در حوزه هاي وسيعتر (ساير دپارتمانها/ دانشکده ها/ دانشگاهها)،</a:t>
            </a:r>
          </a:p>
          <a:p>
            <a:pPr lvl="1" algn="r" rtl="1"/>
            <a:r>
              <a:rPr lang="fa-IR" dirty="0" smtClean="0">
                <a:cs typeface="B Nazanin" pitchFamily="2" charset="-78"/>
              </a:rPr>
              <a:t> ارائه نتايج در کنگره هاي علمي،</a:t>
            </a:r>
          </a:p>
          <a:p>
            <a:pPr lvl="1" algn="r" rtl="1"/>
            <a:r>
              <a:rPr lang="fa-IR" dirty="0" smtClean="0">
                <a:cs typeface="B Nazanin" pitchFamily="2" charset="-78"/>
              </a:rPr>
              <a:t> انتشار در مجلات علمي- پژوهشي،</a:t>
            </a:r>
          </a:p>
          <a:p>
            <a:pPr lvl="1" algn="r" rtl="1"/>
            <a:r>
              <a:rPr lang="fa-IR" dirty="0" smtClean="0">
                <a:cs typeface="B Nazanin" pitchFamily="2" charset="-78"/>
              </a:rPr>
              <a:t> ثبت فعاليت ها در تار نماهای (</a:t>
            </a:r>
            <a:r>
              <a:rPr lang="en-US" dirty="0" smtClean="0">
                <a:cs typeface="B Nazanin" pitchFamily="2" charset="-78"/>
              </a:rPr>
              <a:t>website</a:t>
            </a:r>
            <a:r>
              <a:rPr lang="fa-IR" dirty="0" smtClean="0">
                <a:cs typeface="B Nazanin" pitchFamily="2" charset="-78"/>
              </a:rPr>
              <a:t>) مرتبط با نوآوری آموزشی از جمله </a:t>
            </a:r>
            <a:r>
              <a:rPr lang="en-US" dirty="0" smtClean="0">
                <a:cs typeface="B Nazanin" pitchFamily="2" charset="-78"/>
              </a:rPr>
              <a:t>AAMC</a:t>
            </a:r>
            <a:r>
              <a:rPr lang="fa-IR" dirty="0" smtClean="0">
                <a:cs typeface="B Nazanin" pitchFamily="2" charset="-78"/>
              </a:rPr>
              <a:t>، </a:t>
            </a:r>
            <a:r>
              <a:rPr lang="en-US" dirty="0" smtClean="0">
                <a:cs typeface="B Nazanin" pitchFamily="2" charset="-78"/>
              </a:rPr>
              <a:t> </a:t>
            </a:r>
            <a:r>
              <a:rPr lang="en-US" dirty="0" err="1" smtClean="0">
                <a:cs typeface="B Nazanin" pitchFamily="2" charset="-78"/>
              </a:rPr>
              <a:t>MedEdPORTAL</a:t>
            </a:r>
            <a:r>
              <a:rPr lang="fa-IR" dirty="0" smtClean="0">
                <a:cs typeface="B Nazanin" pitchFamily="2" charset="-78"/>
              </a:rPr>
              <a:t>،</a:t>
            </a:r>
          </a:p>
          <a:p>
            <a:pPr lvl="1" algn="r" rtl="1"/>
            <a:r>
              <a:rPr lang="fa-IR" dirty="0" smtClean="0">
                <a:cs typeface="B Nazanin" pitchFamily="2" charset="-78"/>
              </a:rPr>
              <a:t>و يا موارد مشابه. </a:t>
            </a:r>
            <a:endParaRPr lang="en-US" dirty="0" smtClean="0">
              <a:cs typeface="B Nazanin" pitchFamily="2" charset="-78"/>
            </a:endParaRPr>
          </a:p>
          <a:p>
            <a:pPr algn="r" rtl="1"/>
            <a:endParaRPr lang="en-US" dirty="0">
              <a:cs typeface="B Nazanin" pitchFamily="2" charset="-78"/>
            </a:endParaRPr>
          </a:p>
        </p:txBody>
      </p:sp>
      <p:sp>
        <p:nvSpPr>
          <p:cNvPr id="4" name="Title 1"/>
          <p:cNvSpPr>
            <a:spLocks noGrp="1"/>
          </p:cNvSpPr>
          <p:nvPr>
            <p:ph type="title"/>
          </p:nvPr>
        </p:nvSpPr>
        <p:spPr>
          <a:xfrm>
            <a:off x="1043490" y="1027664"/>
            <a:ext cx="7024744" cy="1143000"/>
          </a:xfrm>
        </p:spPr>
        <p:txBody>
          <a:bodyPr/>
          <a:lstStyle/>
          <a:p>
            <a:pPr algn="r" rtl="1"/>
            <a:r>
              <a:rPr lang="fa-IR" b="1" dirty="0" smtClean="0">
                <a:solidFill>
                  <a:srgbClr val="00B050"/>
                </a:solidFill>
                <a:cs typeface="B Nazanin" pitchFamily="2" charset="-78"/>
              </a:rPr>
              <a:t>تعامل با جامعه </a:t>
            </a:r>
            <a:endParaRPr lang="en-US" b="1" dirty="0">
              <a:solidFill>
                <a:srgbClr val="00B050"/>
              </a:solidFill>
              <a:cs typeface="B Nazanin" pitchFamily="2" charset="-78"/>
            </a:endParaRPr>
          </a:p>
        </p:txBody>
      </p:sp>
    </p:spTree>
    <p:extLst>
      <p:ext uri="{BB962C8B-B14F-4D97-AF65-F5344CB8AC3E}">
        <p14:creationId xmlns:p14="http://schemas.microsoft.com/office/powerpoint/2010/main" val="111398008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b="1" dirty="0">
                <a:cs typeface="B Nazanin" pitchFamily="2" charset="-78"/>
              </a:rPr>
              <a:t>دانش­پژوهي آموزشي</a:t>
            </a:r>
            <a:endParaRPr lang="en-US" b="1" dirty="0"/>
          </a:p>
        </p:txBody>
      </p:sp>
      <p:sp>
        <p:nvSpPr>
          <p:cNvPr id="3" name="Content Placeholder 2"/>
          <p:cNvSpPr>
            <a:spLocks noGrp="1"/>
          </p:cNvSpPr>
          <p:nvPr>
            <p:ph idx="1"/>
          </p:nvPr>
        </p:nvSpPr>
        <p:spPr>
          <a:xfrm>
            <a:off x="838200" y="2667000"/>
            <a:ext cx="7391400" cy="3165629"/>
          </a:xfrm>
        </p:spPr>
        <p:txBody>
          <a:bodyPr>
            <a:normAutofit/>
          </a:bodyPr>
          <a:lstStyle/>
          <a:p>
            <a:pPr algn="r" rtl="1"/>
            <a:r>
              <a:rPr lang="fa-IR" sz="3200" b="1" dirty="0" smtClean="0">
                <a:cs typeface="B Nazanin" pitchFamily="2" charset="-78"/>
              </a:rPr>
              <a:t>در </a:t>
            </a:r>
            <a:r>
              <a:rPr lang="fa-IR" sz="3200" b="1" dirty="0">
                <a:cs typeface="B Nazanin" pitchFamily="2" charset="-78"/>
              </a:rPr>
              <a:t>صورت تحقق تمامي 6 معيار گلاسيك در يك فعاليت، آن فعالیت مصداق دانش­پژوهي آموزشي ا</a:t>
            </a:r>
            <a:r>
              <a:rPr lang="fa-IR" sz="3200" b="1" dirty="0" smtClean="0">
                <a:cs typeface="B Nazanin" pitchFamily="2" charset="-78"/>
              </a:rPr>
              <a:t>ست </a:t>
            </a:r>
            <a:r>
              <a:rPr lang="fa-IR" sz="3200" b="1" dirty="0">
                <a:cs typeface="B Nazanin" pitchFamily="2" charset="-78"/>
              </a:rPr>
              <a:t>و امتياز آن مي­تواند در ماده 3 (</a:t>
            </a:r>
            <a:r>
              <a:rPr lang="fa-IR" sz="3200" b="1" dirty="0">
                <a:solidFill>
                  <a:srgbClr val="C00000"/>
                </a:solidFill>
                <a:cs typeface="B Nazanin" pitchFamily="2" charset="-78"/>
              </a:rPr>
              <a:t>حداکثر تا پنجاه درصد امتياز لازم اعم از شرطي و غير شرطي</a:t>
            </a:r>
            <a:r>
              <a:rPr lang="fa-IR" sz="3200" b="1" dirty="0">
                <a:cs typeface="B Nazanin" pitchFamily="2" charset="-78"/>
              </a:rPr>
              <a:t>) لحاظ شود. </a:t>
            </a:r>
            <a:endParaRPr lang="en-US" sz="3200" b="1" dirty="0">
              <a:cs typeface="B Nazanin" pitchFamily="2" charset="-78"/>
            </a:endParaRPr>
          </a:p>
        </p:txBody>
      </p:sp>
    </p:spTree>
    <p:extLst>
      <p:ext uri="{BB962C8B-B14F-4D97-AF65-F5344CB8AC3E}">
        <p14:creationId xmlns:p14="http://schemas.microsoft.com/office/powerpoint/2010/main" val="112080516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1043492" y="2743200"/>
            <a:ext cx="6777317" cy="3089429"/>
          </a:xfrm>
        </p:spPr>
        <p:txBody>
          <a:bodyPr>
            <a:normAutofit/>
          </a:bodyPr>
          <a:lstStyle/>
          <a:p>
            <a:pPr algn="r" rtl="1"/>
            <a:r>
              <a:rPr lang="fa-IR" sz="3600" dirty="0" smtClean="0">
                <a:cs typeface="B Nazanin" pitchFamily="2" charset="-78"/>
              </a:rPr>
              <a:t>اگر </a:t>
            </a:r>
            <a:r>
              <a:rPr lang="fa-IR" sz="3600" dirty="0">
                <a:cs typeface="B Nazanin" pitchFamily="2" charset="-78"/>
              </a:rPr>
              <a:t>هریک از موارد 1 تا 4 وجود نداشته باشد، به فعالیت مورد نظر از این بند امتیازی تعلق نمی گیرد.</a:t>
            </a:r>
            <a:endParaRPr lang="en-US" sz="3600" dirty="0">
              <a:cs typeface="B Nazanin" pitchFamily="2" charset="-78"/>
            </a:endParaRPr>
          </a:p>
          <a:p>
            <a:pPr algn="r" rtl="1"/>
            <a:endParaRPr lang="en-US" sz="3600" dirty="0">
              <a:cs typeface="B Nazanin" pitchFamily="2" charset="-78"/>
            </a:endParaRPr>
          </a:p>
        </p:txBody>
      </p:sp>
    </p:spTree>
    <p:extLst>
      <p:ext uri="{BB962C8B-B14F-4D97-AF65-F5344CB8AC3E}">
        <p14:creationId xmlns:p14="http://schemas.microsoft.com/office/powerpoint/2010/main" val="145300268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rtl="1"/>
            <a:r>
              <a:rPr lang="fa-IR" sz="4800" b="1" dirty="0" smtClean="0">
                <a:cs typeface="B Nazanin" pitchFamily="2" charset="-78"/>
              </a:rPr>
              <a:t>استثناء</a:t>
            </a:r>
            <a:endParaRPr lang="en-US" sz="4800" b="1" dirty="0">
              <a:cs typeface="B Nazanin" pitchFamily="2" charset="-78"/>
            </a:endParaRPr>
          </a:p>
        </p:txBody>
      </p:sp>
      <p:sp>
        <p:nvSpPr>
          <p:cNvPr id="3" name="Content Placeholder 2"/>
          <p:cNvSpPr>
            <a:spLocks noGrp="1"/>
          </p:cNvSpPr>
          <p:nvPr>
            <p:ph idx="1"/>
          </p:nvPr>
        </p:nvSpPr>
        <p:spPr>
          <a:xfrm>
            <a:off x="1043492" y="3048000"/>
            <a:ext cx="7186108" cy="2784629"/>
          </a:xfrm>
        </p:spPr>
        <p:txBody>
          <a:bodyPr/>
          <a:lstStyle/>
          <a:p>
            <a:pPr algn="r" rtl="1"/>
            <a:r>
              <a:rPr lang="ar-SA" b="1" dirty="0">
                <a:cs typeface="B Nazanin" pitchFamily="2" charset="-78"/>
              </a:rPr>
              <a:t>برای کسب امتیاز دانش پژوهی ( که می تواند جایگزین امتیازات ماده 3 ارتقا شود) برای "</a:t>
            </a:r>
            <a:r>
              <a:rPr lang="ar-SA" b="1" dirty="0">
                <a:solidFill>
                  <a:srgbClr val="C00000"/>
                </a:solidFill>
                <a:cs typeface="B Nazanin" pitchFamily="2" charset="-78"/>
              </a:rPr>
              <a:t>تولید وسایل آموزشی</a:t>
            </a:r>
            <a:r>
              <a:rPr lang="ar-SA" b="1" dirty="0">
                <a:cs typeface="B Nazanin" pitchFamily="2" charset="-78"/>
              </a:rPr>
              <a:t>"، "</a:t>
            </a:r>
            <a:r>
              <a:rPr lang="ar-SA" b="1" dirty="0">
                <a:solidFill>
                  <a:srgbClr val="0070C0"/>
                </a:solidFill>
                <a:cs typeface="B Nazanin" pitchFamily="2" charset="-78"/>
              </a:rPr>
              <a:t>تولید لوح فشرده آموزشی با رعایت ساختار علمی</a:t>
            </a:r>
            <a:r>
              <a:rPr lang="ar-SA" b="1" dirty="0">
                <a:cs typeface="B Nazanin" pitchFamily="2" charset="-78"/>
              </a:rPr>
              <a:t>" و "</a:t>
            </a:r>
            <a:r>
              <a:rPr lang="ar-SA" b="1" dirty="0">
                <a:solidFill>
                  <a:srgbClr val="00B050"/>
                </a:solidFill>
                <a:cs typeface="B Nazanin" pitchFamily="2" charset="-78"/>
              </a:rPr>
              <a:t>سایر موارد</a:t>
            </a:r>
            <a:r>
              <a:rPr lang="ar-SA" b="1" dirty="0">
                <a:cs typeface="B Nazanin" pitchFamily="2" charset="-78"/>
              </a:rPr>
              <a:t>" در بخش یادگیری الکترونیک، تایید کمیته کشوری دانش پژوهی مبنی بر نوآوری فعالیت در سطح کشوری ضروری است</a:t>
            </a:r>
            <a:endParaRPr lang="en-US" b="1" dirty="0">
              <a:cs typeface="B Nazanin" pitchFamily="2" charset="-78"/>
            </a:endParaRPr>
          </a:p>
        </p:txBody>
      </p:sp>
    </p:spTree>
    <p:extLst>
      <p:ext uri="{BB962C8B-B14F-4D97-AF65-F5344CB8AC3E}">
        <p14:creationId xmlns:p14="http://schemas.microsoft.com/office/powerpoint/2010/main" val="296861050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b="1" dirty="0" smtClean="0">
                <a:solidFill>
                  <a:srgbClr val="00B050"/>
                </a:solidFill>
                <a:cs typeface="B Nazanin" pitchFamily="2" charset="-78"/>
              </a:rPr>
              <a:t>فعالیتهای کشوری و بین المللی</a:t>
            </a:r>
            <a:endParaRPr lang="en-US" b="1" dirty="0">
              <a:solidFill>
                <a:srgbClr val="00B050"/>
              </a:solidFill>
              <a:cs typeface="B Nazanin" pitchFamily="2" charset="-78"/>
            </a:endParaRPr>
          </a:p>
        </p:txBody>
      </p:sp>
      <p:sp>
        <p:nvSpPr>
          <p:cNvPr id="3" name="Content Placeholder 2"/>
          <p:cNvSpPr>
            <a:spLocks noGrp="1"/>
          </p:cNvSpPr>
          <p:nvPr>
            <p:ph idx="1"/>
          </p:nvPr>
        </p:nvSpPr>
        <p:spPr>
          <a:xfrm>
            <a:off x="990600" y="2819400"/>
            <a:ext cx="7109908" cy="3165629"/>
          </a:xfrm>
        </p:spPr>
        <p:txBody>
          <a:bodyPr/>
          <a:lstStyle/>
          <a:p>
            <a:pPr algn="r" rtl="1"/>
            <a:r>
              <a:rPr lang="ar-SA" b="1" dirty="0">
                <a:cs typeface="B Nazanin" pitchFamily="2" charset="-78"/>
              </a:rPr>
              <a:t>کميته دانشگاهي دانش پژوهی مي تواند نوآوری فعاليت هاي صورت گرفته را حداکثر تا </a:t>
            </a:r>
            <a:r>
              <a:rPr lang="ar-SA" b="1" dirty="0">
                <a:solidFill>
                  <a:srgbClr val="C00000"/>
                </a:solidFill>
                <a:cs typeface="B Nazanin" pitchFamily="2" charset="-78"/>
              </a:rPr>
              <a:t>سطح دانشگاه </a:t>
            </a:r>
            <a:r>
              <a:rPr lang="ar-SA" b="1" dirty="0">
                <a:cs typeface="B Nazanin" pitchFamily="2" charset="-78"/>
              </a:rPr>
              <a:t>تعيين نمايد</a:t>
            </a:r>
            <a:r>
              <a:rPr lang="ar-SA" b="1" dirty="0" smtClean="0">
                <a:cs typeface="B Nazanin" pitchFamily="2" charset="-78"/>
              </a:rPr>
              <a:t>.</a:t>
            </a:r>
            <a:endParaRPr lang="fa-IR" b="1" dirty="0" smtClean="0">
              <a:cs typeface="B Nazanin" pitchFamily="2" charset="-78"/>
            </a:endParaRPr>
          </a:p>
          <a:p>
            <a:pPr algn="r" rtl="1"/>
            <a:endParaRPr lang="fa-IR" b="1" dirty="0" smtClean="0">
              <a:cs typeface="B Nazanin" pitchFamily="2" charset="-78"/>
            </a:endParaRPr>
          </a:p>
          <a:p>
            <a:pPr algn="r" rtl="1"/>
            <a:r>
              <a:rPr lang="ar-SA" b="1" dirty="0" smtClean="0">
                <a:cs typeface="B Nazanin" pitchFamily="2" charset="-78"/>
              </a:rPr>
              <a:t> </a:t>
            </a:r>
            <a:r>
              <a:rPr lang="ar-SA" b="1" dirty="0">
                <a:cs typeface="B Nazanin" pitchFamily="2" charset="-78"/>
              </a:rPr>
              <a:t>چنانچه بنا به تشخيص کميته مزبور (با يا بدون درخواست فرد يا افراد ارائه دهنده آن) نوآوری فعاليت صورت گرفته در سطح كشوري يا بين المللي باشد، لازم است مستندات مربوطه در كميته كشوري دانش پژوهی وزارت بهداشت، درمان و آموزش پزشکي بررسي گردد. </a:t>
            </a:r>
            <a:endParaRPr lang="en-US" b="1" dirty="0">
              <a:cs typeface="B Nazanin" pitchFamily="2" charset="-78"/>
            </a:endParaRPr>
          </a:p>
        </p:txBody>
      </p:sp>
    </p:spTree>
    <p:extLst>
      <p:ext uri="{BB962C8B-B14F-4D97-AF65-F5344CB8AC3E}">
        <p14:creationId xmlns:p14="http://schemas.microsoft.com/office/powerpoint/2010/main" val="170383803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bg>
      <p:bgPr>
        <a:gradFill rotWithShape="1">
          <a:gsLst>
            <a:gs pos="0">
              <a:schemeClr val="bg1"/>
            </a:gs>
            <a:gs pos="62000">
              <a:schemeClr val="bg2">
                <a:tint val="92000"/>
                <a:shade val="66000"/>
                <a:satMod val="110000"/>
                <a:lumMod val="80000"/>
              </a:schemeClr>
            </a:gs>
            <a:gs pos="100000">
              <a:schemeClr val="bg2">
                <a:tint val="89000"/>
                <a:shade val="62000"/>
                <a:satMod val="110000"/>
                <a:lumMod val="72000"/>
              </a:schemeClr>
            </a:gs>
          </a:gsLst>
          <a:lin ang="5400000" scaled="0"/>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487362"/>
          </a:xfrm>
        </p:spPr>
        <p:txBody>
          <a:bodyPr>
            <a:noAutofit/>
          </a:bodyPr>
          <a:lstStyle/>
          <a:p>
            <a:pPr algn="ctr"/>
            <a:r>
              <a:rPr lang="fa-IR" sz="2000" b="1" dirty="0">
                <a:cs typeface="B Titr" pitchFamily="2" charset="-78"/>
              </a:rPr>
              <a:t>جریان </a:t>
            </a:r>
            <a:r>
              <a:rPr lang="ar-SA" sz="2000" b="1" dirty="0">
                <a:cs typeface="B Titr" pitchFamily="2" charset="-78"/>
              </a:rPr>
              <a:t>فرآیند ارائه و ارزشیابی فعالیتهای موضوع بند ششم ماده 2</a:t>
            </a:r>
            <a:r>
              <a:rPr lang="en-US" sz="2000" dirty="0">
                <a:cs typeface="B Titr" pitchFamily="2" charset="-78"/>
              </a:rPr>
              <a:t/>
            </a:r>
            <a:br>
              <a:rPr lang="en-US" sz="2000" dirty="0">
                <a:cs typeface="B Titr" pitchFamily="2" charset="-78"/>
              </a:rPr>
            </a:br>
            <a:endParaRPr lang="en-US" sz="2000" dirty="0">
              <a:cs typeface="B Titr" pitchFamily="2" charset="-78"/>
            </a:endParaRPr>
          </a:p>
        </p:txBody>
      </p:sp>
      <p:sp>
        <p:nvSpPr>
          <p:cNvPr id="3" name="Content Placeholder 2"/>
          <p:cNvSpPr>
            <a:spLocks noGrp="1"/>
          </p:cNvSpPr>
          <p:nvPr>
            <p:ph idx="1"/>
          </p:nvPr>
        </p:nvSpPr>
        <p:spPr/>
        <p:txBody>
          <a:bodyPr/>
          <a:lstStyle/>
          <a:p>
            <a:endParaRPr lang="en-US"/>
          </a:p>
        </p:txBody>
      </p:sp>
      <p:pic>
        <p:nvPicPr>
          <p:cNvPr id="4" name="Picture 3" descr="E:\users\pcs\آیین نامه ارتقا و ارزشیابی هیات علمی\آیین نامه مصوب در هیات ممیزه مرکزی وزارت بهداشت\Drawing1.jpg"/>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33400" y="762000"/>
            <a:ext cx="8153400" cy="7717970"/>
          </a:xfrm>
          <a:prstGeom prst="rect">
            <a:avLst/>
          </a:prstGeom>
          <a:noFill/>
          <a:ln>
            <a:noFill/>
          </a:ln>
        </p:spPr>
      </p:pic>
    </p:spTree>
    <p:extLst>
      <p:ext uri="{BB962C8B-B14F-4D97-AF65-F5344CB8AC3E}">
        <p14:creationId xmlns:p14="http://schemas.microsoft.com/office/powerpoint/2010/main" val="392450137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927224694"/>
              </p:ext>
            </p:extLst>
          </p:nvPr>
        </p:nvGraphicFramePr>
        <p:xfrm>
          <a:off x="-1" y="-3"/>
          <a:ext cx="9144001" cy="6936988"/>
        </p:xfrm>
        <a:graphic>
          <a:graphicData uri="http://schemas.openxmlformats.org/drawingml/2006/table">
            <a:tbl>
              <a:tblPr firstRow="1" firstCol="1" bandRow="1">
                <a:tableStyleId>{5C22544A-7EE6-4342-B048-85BDC9FD1C3A}</a:tableStyleId>
              </a:tblPr>
              <a:tblGrid>
                <a:gridCol w="610555">
                  <a:extLst>
                    <a:ext uri="{9D8B030D-6E8A-4147-A177-3AD203B41FA5}">
                      <a16:colId xmlns:a16="http://schemas.microsoft.com/office/drawing/2014/main" val="20000"/>
                    </a:ext>
                  </a:extLst>
                </a:gridCol>
                <a:gridCol w="613966">
                  <a:extLst>
                    <a:ext uri="{9D8B030D-6E8A-4147-A177-3AD203B41FA5}">
                      <a16:colId xmlns:a16="http://schemas.microsoft.com/office/drawing/2014/main" val="20001"/>
                    </a:ext>
                  </a:extLst>
                </a:gridCol>
                <a:gridCol w="613966">
                  <a:extLst>
                    <a:ext uri="{9D8B030D-6E8A-4147-A177-3AD203B41FA5}">
                      <a16:colId xmlns:a16="http://schemas.microsoft.com/office/drawing/2014/main" val="20002"/>
                    </a:ext>
                  </a:extLst>
                </a:gridCol>
                <a:gridCol w="676114">
                  <a:extLst>
                    <a:ext uri="{9D8B030D-6E8A-4147-A177-3AD203B41FA5}">
                      <a16:colId xmlns:a16="http://schemas.microsoft.com/office/drawing/2014/main" val="20003"/>
                    </a:ext>
                  </a:extLst>
                </a:gridCol>
                <a:gridCol w="736008">
                  <a:extLst>
                    <a:ext uri="{9D8B030D-6E8A-4147-A177-3AD203B41FA5}">
                      <a16:colId xmlns:a16="http://schemas.microsoft.com/office/drawing/2014/main" val="20004"/>
                    </a:ext>
                  </a:extLst>
                </a:gridCol>
                <a:gridCol w="551887">
                  <a:extLst>
                    <a:ext uri="{9D8B030D-6E8A-4147-A177-3AD203B41FA5}">
                      <a16:colId xmlns:a16="http://schemas.microsoft.com/office/drawing/2014/main" val="20005"/>
                    </a:ext>
                  </a:extLst>
                </a:gridCol>
                <a:gridCol w="4236366">
                  <a:extLst>
                    <a:ext uri="{9D8B030D-6E8A-4147-A177-3AD203B41FA5}">
                      <a16:colId xmlns:a16="http://schemas.microsoft.com/office/drawing/2014/main" val="20006"/>
                    </a:ext>
                  </a:extLst>
                </a:gridCol>
                <a:gridCol w="1105139">
                  <a:extLst>
                    <a:ext uri="{9D8B030D-6E8A-4147-A177-3AD203B41FA5}">
                      <a16:colId xmlns:a16="http://schemas.microsoft.com/office/drawing/2014/main" val="20007"/>
                    </a:ext>
                  </a:extLst>
                </a:gridCol>
              </a:tblGrid>
              <a:tr h="612519">
                <a:tc>
                  <a:txBody>
                    <a:bodyPr/>
                    <a:lstStyle/>
                    <a:p>
                      <a:pPr marL="0" marR="0" algn="ctr" rtl="1">
                        <a:lnSpc>
                          <a:spcPct val="115000"/>
                        </a:lnSpc>
                        <a:spcBef>
                          <a:spcPts val="0"/>
                        </a:spcBef>
                        <a:spcAft>
                          <a:spcPts val="0"/>
                        </a:spcAft>
                      </a:pPr>
                      <a:r>
                        <a:rPr lang="en-US" sz="1200" b="1" dirty="0">
                          <a:effectLst/>
                          <a:cs typeface="B Nazanin" pitchFamily="2" charset="-78"/>
                        </a:rPr>
                        <a:t/>
                      </a:r>
                      <a:br>
                        <a:rPr lang="en-US" sz="1200" b="1" dirty="0">
                          <a:effectLst/>
                          <a:cs typeface="B Nazanin" pitchFamily="2" charset="-78"/>
                        </a:rPr>
                      </a:br>
                      <a:r>
                        <a:rPr lang="ar-SA" sz="1200" b="1" dirty="0">
                          <a:effectLst/>
                          <a:cs typeface="B Nazanin" pitchFamily="2" charset="-78"/>
                        </a:rPr>
                        <a:t>کشوری</a:t>
                      </a:r>
                      <a:endParaRPr lang="en-US" sz="1200" b="1" dirty="0">
                        <a:effectLst/>
                        <a:latin typeface="Calibri"/>
                        <a:ea typeface="Calibri"/>
                        <a:cs typeface="B Nazanin" pitchFamily="2" charset="-78"/>
                      </a:endParaRPr>
                    </a:p>
                  </a:txBody>
                  <a:tcPr marL="66279" marR="66279" marT="0" marB="0"/>
                </a:tc>
                <a:tc>
                  <a:txBody>
                    <a:bodyPr/>
                    <a:lstStyle/>
                    <a:p>
                      <a:pPr marL="0" marR="0" algn="ctr" rtl="1">
                        <a:lnSpc>
                          <a:spcPct val="115000"/>
                        </a:lnSpc>
                        <a:spcBef>
                          <a:spcPts val="0"/>
                        </a:spcBef>
                        <a:spcAft>
                          <a:spcPts val="0"/>
                        </a:spcAft>
                      </a:pPr>
                      <a:r>
                        <a:rPr lang="ar-SA" sz="1200" b="1">
                          <a:effectLst/>
                          <a:cs typeface="B Nazanin" pitchFamily="2" charset="-78"/>
                        </a:rPr>
                        <a:t>دانشگاه</a:t>
                      </a:r>
                      <a:endParaRPr lang="en-US" sz="1200" b="1">
                        <a:effectLst/>
                        <a:latin typeface="Calibri"/>
                        <a:ea typeface="Calibri"/>
                        <a:cs typeface="B Nazanin" pitchFamily="2" charset="-78"/>
                      </a:endParaRPr>
                    </a:p>
                  </a:txBody>
                  <a:tcPr marL="66279" marR="66279" marT="0" marB="0"/>
                </a:tc>
                <a:tc>
                  <a:txBody>
                    <a:bodyPr/>
                    <a:lstStyle/>
                    <a:p>
                      <a:pPr marL="0" marR="0" algn="ctr" rtl="1">
                        <a:lnSpc>
                          <a:spcPct val="115000"/>
                        </a:lnSpc>
                        <a:spcBef>
                          <a:spcPts val="0"/>
                        </a:spcBef>
                        <a:spcAft>
                          <a:spcPts val="0"/>
                        </a:spcAft>
                      </a:pPr>
                      <a:r>
                        <a:rPr lang="ar-SA" sz="1200" b="1">
                          <a:effectLst/>
                          <a:cs typeface="B Nazanin" pitchFamily="2" charset="-78"/>
                        </a:rPr>
                        <a:t>دانشکده</a:t>
                      </a:r>
                      <a:endParaRPr lang="en-US" sz="1200" b="1">
                        <a:effectLst/>
                        <a:latin typeface="Calibri"/>
                        <a:ea typeface="Calibri"/>
                        <a:cs typeface="B Nazanin" pitchFamily="2" charset="-78"/>
                      </a:endParaRPr>
                    </a:p>
                  </a:txBody>
                  <a:tcPr marL="66279" marR="66279" marT="0" marB="0"/>
                </a:tc>
                <a:tc>
                  <a:txBody>
                    <a:bodyPr/>
                    <a:lstStyle/>
                    <a:p>
                      <a:pPr marL="0" marR="0" algn="ctr" rtl="1">
                        <a:lnSpc>
                          <a:spcPct val="115000"/>
                        </a:lnSpc>
                        <a:spcBef>
                          <a:spcPts val="0"/>
                        </a:spcBef>
                        <a:spcAft>
                          <a:spcPts val="0"/>
                        </a:spcAft>
                      </a:pPr>
                      <a:r>
                        <a:rPr lang="ar-SA" sz="1200" b="1">
                          <a:effectLst/>
                          <a:cs typeface="B Nazanin" pitchFamily="2" charset="-78"/>
                        </a:rPr>
                        <a:t>گروه</a:t>
                      </a:r>
                      <a:endParaRPr lang="en-US" sz="1200" b="1">
                        <a:effectLst/>
                        <a:latin typeface="Calibri"/>
                        <a:ea typeface="Calibri"/>
                        <a:cs typeface="B Nazanin" pitchFamily="2" charset="-78"/>
                      </a:endParaRPr>
                    </a:p>
                  </a:txBody>
                  <a:tcPr marL="66279" marR="66279" marT="0" marB="0"/>
                </a:tc>
                <a:tc>
                  <a:txBody>
                    <a:bodyPr/>
                    <a:lstStyle/>
                    <a:p>
                      <a:pPr marL="0" marR="0" algn="ctr" rtl="1">
                        <a:lnSpc>
                          <a:spcPct val="115000"/>
                        </a:lnSpc>
                        <a:spcBef>
                          <a:spcPts val="0"/>
                        </a:spcBef>
                        <a:spcAft>
                          <a:spcPts val="0"/>
                        </a:spcAft>
                      </a:pPr>
                      <a:r>
                        <a:rPr lang="ar-SA" sz="1200" b="1">
                          <a:effectLst/>
                          <a:cs typeface="B Nazanin" pitchFamily="2" charset="-78"/>
                        </a:rPr>
                        <a:t>حداکثر امتیاز موضوع</a:t>
                      </a:r>
                      <a:endParaRPr lang="en-US" sz="1200" b="1">
                        <a:effectLst/>
                        <a:latin typeface="Calibri"/>
                        <a:ea typeface="Calibri"/>
                        <a:cs typeface="B Nazanin" pitchFamily="2" charset="-78"/>
                      </a:endParaRPr>
                    </a:p>
                  </a:txBody>
                  <a:tcPr marL="66279" marR="66279" marT="0" marB="0"/>
                </a:tc>
                <a:tc>
                  <a:txBody>
                    <a:bodyPr/>
                    <a:lstStyle/>
                    <a:p>
                      <a:pPr marL="0" marR="0" algn="ctr" rtl="1">
                        <a:lnSpc>
                          <a:spcPct val="115000"/>
                        </a:lnSpc>
                        <a:spcBef>
                          <a:spcPts val="0"/>
                        </a:spcBef>
                        <a:spcAft>
                          <a:spcPts val="0"/>
                        </a:spcAft>
                      </a:pPr>
                      <a:r>
                        <a:rPr lang="en-US" sz="1200" b="1">
                          <a:effectLst/>
                          <a:cs typeface="B Nazanin" pitchFamily="2" charset="-78"/>
                        </a:rPr>
                        <a:t> </a:t>
                      </a:r>
                      <a:endParaRPr lang="en-US" sz="1200" b="1">
                        <a:effectLst/>
                        <a:latin typeface="Calibri"/>
                        <a:ea typeface="Calibri"/>
                        <a:cs typeface="B Nazanin" pitchFamily="2" charset="-78"/>
                      </a:endParaRPr>
                    </a:p>
                  </a:txBody>
                  <a:tcPr marL="66279" marR="66279" marT="0" marB="0"/>
                </a:tc>
                <a:tc>
                  <a:txBody>
                    <a:bodyPr/>
                    <a:lstStyle/>
                    <a:p>
                      <a:pPr marL="0" marR="0" algn="ctr" rtl="1">
                        <a:lnSpc>
                          <a:spcPct val="115000"/>
                        </a:lnSpc>
                        <a:spcBef>
                          <a:spcPts val="0"/>
                        </a:spcBef>
                        <a:spcAft>
                          <a:spcPts val="0"/>
                        </a:spcAft>
                      </a:pPr>
                      <a:r>
                        <a:rPr lang="ar-SA" sz="1200" b="1">
                          <a:effectLst/>
                          <a:cs typeface="B Nazanin" pitchFamily="2" charset="-78"/>
                        </a:rPr>
                        <a:t>مصداق فعالیتها ( به شرط احراز شرایط ورود به فرآیند داوری و وجود حداقل  4 معیار اول از معیارهای ششگانه گلاسیک)</a:t>
                      </a:r>
                      <a:endParaRPr lang="en-US" sz="1200" b="1">
                        <a:effectLst/>
                        <a:latin typeface="Calibri"/>
                        <a:ea typeface="Calibri"/>
                        <a:cs typeface="B Nazanin" pitchFamily="2" charset="-78"/>
                      </a:endParaRPr>
                    </a:p>
                  </a:txBody>
                  <a:tcPr marL="66279" marR="66279" marT="0" marB="0"/>
                </a:tc>
                <a:tc>
                  <a:txBody>
                    <a:bodyPr/>
                    <a:lstStyle/>
                    <a:p>
                      <a:pPr marL="0" marR="0" algn="ctr" rtl="1">
                        <a:lnSpc>
                          <a:spcPct val="115000"/>
                        </a:lnSpc>
                        <a:spcBef>
                          <a:spcPts val="0"/>
                        </a:spcBef>
                        <a:spcAft>
                          <a:spcPts val="0"/>
                        </a:spcAft>
                      </a:pPr>
                      <a:r>
                        <a:rPr lang="ar-SA" sz="1200" b="1">
                          <a:effectLst/>
                          <a:cs typeface="B Nazanin" pitchFamily="2" charset="-78"/>
                        </a:rPr>
                        <a:t>نوع فعالیت</a:t>
                      </a:r>
                      <a:endParaRPr lang="en-US" sz="1200" b="1">
                        <a:effectLst/>
                        <a:latin typeface="Calibri"/>
                        <a:ea typeface="Calibri"/>
                        <a:cs typeface="B Nazanin" pitchFamily="2" charset="-78"/>
                      </a:endParaRPr>
                    </a:p>
                  </a:txBody>
                  <a:tcPr marL="66279" marR="66279" marT="0" marB="0"/>
                </a:tc>
                <a:extLst>
                  <a:ext uri="{0D108BD9-81ED-4DB2-BD59-A6C34878D82A}">
                    <a16:rowId xmlns:a16="http://schemas.microsoft.com/office/drawing/2014/main" val="10000"/>
                  </a:ext>
                </a:extLst>
              </a:tr>
              <a:tr h="264801">
                <a:tc>
                  <a:txBody>
                    <a:bodyPr/>
                    <a:lstStyle/>
                    <a:p>
                      <a:pPr marL="0" marR="0" algn="ctr" rtl="1">
                        <a:lnSpc>
                          <a:spcPct val="115000"/>
                        </a:lnSpc>
                        <a:spcBef>
                          <a:spcPts val="0"/>
                        </a:spcBef>
                        <a:spcAft>
                          <a:spcPts val="0"/>
                        </a:spcAft>
                      </a:pPr>
                      <a:r>
                        <a:rPr lang="ar-SA" sz="1200" b="1">
                          <a:effectLst/>
                          <a:cs typeface="B Nazanin" pitchFamily="2" charset="-78"/>
                        </a:rPr>
                        <a:t>15-5</a:t>
                      </a:r>
                      <a:endParaRPr lang="en-US" sz="1200" b="1">
                        <a:effectLst/>
                        <a:latin typeface="Calibri"/>
                        <a:ea typeface="Calibri"/>
                        <a:cs typeface="B Nazanin" pitchFamily="2" charset="-78"/>
                      </a:endParaRPr>
                    </a:p>
                  </a:txBody>
                  <a:tcPr marL="66279" marR="66279" marT="0" marB="0"/>
                </a:tc>
                <a:tc>
                  <a:txBody>
                    <a:bodyPr/>
                    <a:lstStyle/>
                    <a:p>
                      <a:pPr marL="0" marR="0" algn="ctr" rtl="1">
                        <a:lnSpc>
                          <a:spcPct val="115000"/>
                        </a:lnSpc>
                        <a:spcBef>
                          <a:spcPts val="0"/>
                        </a:spcBef>
                        <a:spcAft>
                          <a:spcPts val="0"/>
                        </a:spcAft>
                      </a:pPr>
                      <a:r>
                        <a:rPr lang="ar-SA" sz="1200" b="1">
                          <a:effectLst/>
                          <a:cs typeface="B Nazanin" pitchFamily="2" charset="-78"/>
                        </a:rPr>
                        <a:t>12-5</a:t>
                      </a:r>
                      <a:endParaRPr lang="en-US" sz="1200" b="1">
                        <a:effectLst/>
                        <a:latin typeface="Calibri"/>
                        <a:ea typeface="Calibri"/>
                        <a:cs typeface="B Nazanin" pitchFamily="2" charset="-78"/>
                      </a:endParaRPr>
                    </a:p>
                  </a:txBody>
                  <a:tcPr marL="66279" marR="66279" marT="0" marB="0"/>
                </a:tc>
                <a:tc>
                  <a:txBody>
                    <a:bodyPr/>
                    <a:lstStyle/>
                    <a:p>
                      <a:pPr marL="0" marR="0" algn="ctr" rtl="1">
                        <a:lnSpc>
                          <a:spcPct val="115000"/>
                        </a:lnSpc>
                        <a:spcBef>
                          <a:spcPts val="0"/>
                        </a:spcBef>
                        <a:spcAft>
                          <a:spcPts val="0"/>
                        </a:spcAft>
                      </a:pPr>
                      <a:r>
                        <a:rPr lang="ar-SA" sz="1200" b="1">
                          <a:effectLst/>
                          <a:cs typeface="B Nazanin" pitchFamily="2" charset="-78"/>
                        </a:rPr>
                        <a:t>10-5</a:t>
                      </a:r>
                      <a:endParaRPr lang="en-US" sz="1200" b="1">
                        <a:effectLst/>
                        <a:latin typeface="Calibri"/>
                        <a:ea typeface="Calibri"/>
                        <a:cs typeface="B Nazanin" pitchFamily="2" charset="-78"/>
                      </a:endParaRPr>
                    </a:p>
                  </a:txBody>
                  <a:tcPr marL="66279" marR="66279" marT="0" marB="0"/>
                </a:tc>
                <a:tc>
                  <a:txBody>
                    <a:bodyPr/>
                    <a:lstStyle/>
                    <a:p>
                      <a:pPr marL="0" marR="0" algn="ctr" rtl="1">
                        <a:lnSpc>
                          <a:spcPct val="115000"/>
                        </a:lnSpc>
                        <a:spcBef>
                          <a:spcPts val="0"/>
                        </a:spcBef>
                        <a:spcAft>
                          <a:spcPts val="0"/>
                        </a:spcAft>
                      </a:pPr>
                      <a:r>
                        <a:rPr lang="ar-SA" sz="1200" b="1">
                          <a:effectLst/>
                          <a:cs typeface="B Nazanin" pitchFamily="2" charset="-78"/>
                        </a:rPr>
                        <a:t>9-5</a:t>
                      </a:r>
                      <a:endParaRPr lang="en-US" sz="1200" b="1">
                        <a:effectLst/>
                        <a:latin typeface="Calibri"/>
                        <a:ea typeface="Calibri"/>
                        <a:cs typeface="B Nazanin" pitchFamily="2" charset="-78"/>
                      </a:endParaRPr>
                    </a:p>
                  </a:txBody>
                  <a:tcPr marL="66279" marR="66279" marT="0" marB="0"/>
                </a:tc>
                <a:tc rowSpan="3">
                  <a:txBody>
                    <a:bodyPr/>
                    <a:lstStyle/>
                    <a:p>
                      <a:pPr marL="0" marR="0" algn="ctr" rtl="1">
                        <a:lnSpc>
                          <a:spcPct val="115000"/>
                        </a:lnSpc>
                        <a:spcBef>
                          <a:spcPts val="0"/>
                        </a:spcBef>
                        <a:spcAft>
                          <a:spcPts val="0"/>
                        </a:spcAft>
                      </a:pPr>
                      <a:r>
                        <a:rPr lang="ar-SA" sz="1200" b="1">
                          <a:effectLst/>
                          <a:cs typeface="B Nazanin" pitchFamily="2" charset="-78"/>
                        </a:rPr>
                        <a:t>15</a:t>
                      </a:r>
                      <a:endParaRPr lang="en-US" sz="1200" b="1">
                        <a:effectLst/>
                        <a:latin typeface="Calibri"/>
                        <a:ea typeface="Calibri"/>
                        <a:cs typeface="B Nazanin" pitchFamily="2" charset="-78"/>
                      </a:endParaRPr>
                    </a:p>
                  </a:txBody>
                  <a:tcPr marL="66279" marR="66279" marT="0" marB="0" anchor="ctr"/>
                </a:tc>
                <a:tc>
                  <a:txBody>
                    <a:bodyPr/>
                    <a:lstStyle/>
                    <a:p>
                      <a:pPr marL="0" marR="0" algn="ctr" rtl="1">
                        <a:lnSpc>
                          <a:spcPct val="115000"/>
                        </a:lnSpc>
                        <a:spcBef>
                          <a:spcPts val="0"/>
                        </a:spcBef>
                        <a:spcAft>
                          <a:spcPts val="0"/>
                        </a:spcAft>
                      </a:pPr>
                      <a:r>
                        <a:rPr lang="ar-SA" sz="1200" b="1">
                          <a:effectLst/>
                          <a:cs typeface="B Nazanin" pitchFamily="2" charset="-78"/>
                        </a:rPr>
                        <a:t>15-5</a:t>
                      </a:r>
                      <a:endParaRPr lang="en-US" sz="1200" b="1">
                        <a:effectLst/>
                        <a:latin typeface="Calibri"/>
                        <a:ea typeface="Calibri"/>
                        <a:cs typeface="B Nazanin" pitchFamily="2" charset="-78"/>
                      </a:endParaRPr>
                    </a:p>
                  </a:txBody>
                  <a:tcPr marL="66279" marR="66279" marT="0" marB="0"/>
                </a:tc>
                <a:tc>
                  <a:txBody>
                    <a:bodyPr/>
                    <a:lstStyle/>
                    <a:p>
                      <a:pPr marL="0" marR="0" algn="ctr" rtl="1">
                        <a:lnSpc>
                          <a:spcPct val="115000"/>
                        </a:lnSpc>
                        <a:spcBef>
                          <a:spcPts val="0"/>
                        </a:spcBef>
                        <a:spcAft>
                          <a:spcPts val="0"/>
                        </a:spcAft>
                      </a:pPr>
                      <a:r>
                        <a:rPr lang="ar-SA" sz="1200" b="1">
                          <a:effectLst/>
                          <a:cs typeface="B Nazanin" pitchFamily="2" charset="-78"/>
                        </a:rPr>
                        <a:t>مشارکت در برنامه ریزی درسی و یا بازنگری رشته مقطع </a:t>
                      </a:r>
                      <a:endParaRPr lang="en-US" sz="1200" b="1">
                        <a:effectLst/>
                        <a:latin typeface="Calibri"/>
                        <a:ea typeface="Calibri"/>
                        <a:cs typeface="B Nazanin" pitchFamily="2" charset="-78"/>
                      </a:endParaRPr>
                    </a:p>
                  </a:txBody>
                  <a:tcPr marL="66279" marR="66279" marT="0" marB="0"/>
                </a:tc>
                <a:tc rowSpan="3">
                  <a:txBody>
                    <a:bodyPr/>
                    <a:lstStyle/>
                    <a:p>
                      <a:pPr marL="0" marR="0" algn="ctr" rtl="1">
                        <a:lnSpc>
                          <a:spcPct val="115000"/>
                        </a:lnSpc>
                        <a:spcBef>
                          <a:spcPts val="0"/>
                        </a:spcBef>
                        <a:spcAft>
                          <a:spcPts val="0"/>
                        </a:spcAft>
                      </a:pPr>
                      <a:r>
                        <a:rPr lang="ar-SA" sz="1200" b="1">
                          <a:effectLst/>
                          <a:cs typeface="B Nazanin" pitchFamily="2" charset="-78"/>
                        </a:rPr>
                        <a:t>تدوین و بازنگری برنامه های آموزشی</a:t>
                      </a:r>
                      <a:endParaRPr lang="en-US" sz="1200" b="1">
                        <a:effectLst/>
                        <a:latin typeface="Calibri"/>
                        <a:ea typeface="Calibri"/>
                        <a:cs typeface="B Nazanin" pitchFamily="2" charset="-78"/>
                      </a:endParaRPr>
                    </a:p>
                  </a:txBody>
                  <a:tcPr marL="66279" marR="66279" marT="0" marB="0" anchor="ctr"/>
                </a:tc>
                <a:extLst>
                  <a:ext uri="{0D108BD9-81ED-4DB2-BD59-A6C34878D82A}">
                    <a16:rowId xmlns:a16="http://schemas.microsoft.com/office/drawing/2014/main" val="10001"/>
                  </a:ext>
                </a:extLst>
              </a:tr>
              <a:tr h="416518">
                <a:tc>
                  <a:txBody>
                    <a:bodyPr/>
                    <a:lstStyle/>
                    <a:p>
                      <a:pPr marL="0" marR="0" algn="ctr" rtl="1">
                        <a:lnSpc>
                          <a:spcPct val="115000"/>
                        </a:lnSpc>
                        <a:spcBef>
                          <a:spcPts val="0"/>
                        </a:spcBef>
                        <a:spcAft>
                          <a:spcPts val="0"/>
                        </a:spcAft>
                      </a:pPr>
                      <a:r>
                        <a:rPr lang="ar-SA" sz="1200" b="1" dirty="0">
                          <a:effectLst/>
                          <a:cs typeface="B Nazanin" pitchFamily="2" charset="-78"/>
                        </a:rPr>
                        <a:t>5- </a:t>
                      </a:r>
                      <a:r>
                        <a:rPr lang="fa-IR" sz="1200" b="1" dirty="0" smtClean="0">
                          <a:effectLst/>
                          <a:cs typeface="B Nazanin" pitchFamily="2" charset="-78"/>
                        </a:rPr>
                        <a:t>0/5</a:t>
                      </a:r>
                      <a:endParaRPr lang="en-US" sz="1200" b="1" dirty="0">
                        <a:effectLst/>
                        <a:latin typeface="Calibri"/>
                        <a:ea typeface="Calibri"/>
                        <a:cs typeface="B Nazanin" pitchFamily="2" charset="-78"/>
                      </a:endParaRPr>
                    </a:p>
                  </a:txBody>
                  <a:tcPr marL="66279" marR="66279" marT="0" marB="0"/>
                </a:tc>
                <a:tc>
                  <a:txBody>
                    <a:bodyPr/>
                    <a:lstStyle/>
                    <a:p>
                      <a:pPr marL="0" marR="0" algn="ctr" rtl="1">
                        <a:lnSpc>
                          <a:spcPct val="115000"/>
                        </a:lnSpc>
                        <a:spcBef>
                          <a:spcPts val="0"/>
                        </a:spcBef>
                        <a:spcAft>
                          <a:spcPts val="0"/>
                        </a:spcAft>
                      </a:pPr>
                      <a:r>
                        <a:rPr lang="ar-SA" sz="1200" b="1" dirty="0" smtClean="0">
                          <a:effectLst/>
                          <a:cs typeface="B Nazanin" pitchFamily="2" charset="-78"/>
                        </a:rPr>
                        <a:t>4-</a:t>
                      </a:r>
                      <a:r>
                        <a:rPr lang="fa-IR" sz="1200" b="1" dirty="0" smtClean="0">
                          <a:effectLst/>
                          <a:cs typeface="B Nazanin" pitchFamily="2" charset="-78"/>
                        </a:rPr>
                        <a:t>0/5</a:t>
                      </a:r>
                      <a:endParaRPr lang="en-US" sz="1200" b="1" dirty="0">
                        <a:effectLst/>
                        <a:latin typeface="Calibri"/>
                        <a:ea typeface="Calibri"/>
                        <a:cs typeface="B Nazanin" pitchFamily="2" charset="-78"/>
                      </a:endParaRPr>
                    </a:p>
                  </a:txBody>
                  <a:tcPr marL="66279" marR="66279" marT="0" marB="0"/>
                </a:tc>
                <a:tc>
                  <a:txBody>
                    <a:bodyPr/>
                    <a:lstStyle/>
                    <a:p>
                      <a:pPr marL="0" marR="0" algn="ctr" rtl="1">
                        <a:lnSpc>
                          <a:spcPct val="115000"/>
                        </a:lnSpc>
                        <a:spcBef>
                          <a:spcPts val="0"/>
                        </a:spcBef>
                        <a:spcAft>
                          <a:spcPts val="0"/>
                        </a:spcAft>
                      </a:pPr>
                      <a:r>
                        <a:rPr lang="fa-IR" sz="1200" b="1" dirty="0" smtClean="0">
                          <a:effectLst/>
                          <a:cs typeface="B Nazanin" pitchFamily="2" charset="-78"/>
                        </a:rPr>
                        <a:t>3/5</a:t>
                      </a:r>
                      <a:r>
                        <a:rPr lang="ar-SA" sz="1200" b="1" dirty="0" smtClean="0">
                          <a:effectLst/>
                          <a:cs typeface="B Nazanin" pitchFamily="2" charset="-78"/>
                        </a:rPr>
                        <a:t>-</a:t>
                      </a:r>
                      <a:r>
                        <a:rPr lang="fa-IR" sz="1200" b="1" dirty="0" smtClean="0">
                          <a:effectLst/>
                          <a:cs typeface="B Nazanin" pitchFamily="2" charset="-78"/>
                        </a:rPr>
                        <a:t>0/5</a:t>
                      </a:r>
                      <a:endParaRPr lang="en-US" sz="1200" b="1" dirty="0">
                        <a:effectLst/>
                        <a:latin typeface="Calibri"/>
                        <a:ea typeface="Calibri"/>
                        <a:cs typeface="B Nazanin" pitchFamily="2" charset="-78"/>
                      </a:endParaRPr>
                    </a:p>
                  </a:txBody>
                  <a:tcPr marL="66279" marR="66279" marT="0" marB="0"/>
                </a:tc>
                <a:tc>
                  <a:txBody>
                    <a:bodyPr/>
                    <a:lstStyle/>
                    <a:p>
                      <a:pPr marL="0" marR="0" algn="ctr" rtl="1">
                        <a:lnSpc>
                          <a:spcPct val="115000"/>
                        </a:lnSpc>
                        <a:spcBef>
                          <a:spcPts val="0"/>
                        </a:spcBef>
                        <a:spcAft>
                          <a:spcPts val="0"/>
                        </a:spcAft>
                      </a:pPr>
                      <a:r>
                        <a:rPr lang="ar-SA" sz="1200" b="1" dirty="0" smtClean="0">
                          <a:effectLst/>
                          <a:cs typeface="B Nazanin" pitchFamily="2" charset="-78"/>
                        </a:rPr>
                        <a:t>3</a:t>
                      </a:r>
                      <a:r>
                        <a:rPr lang="fa-IR" sz="1200" b="1" dirty="0" smtClean="0">
                          <a:effectLst/>
                          <a:cs typeface="B Nazanin" pitchFamily="2" charset="-78"/>
                        </a:rPr>
                        <a:t>-0/5 </a:t>
                      </a:r>
                      <a:endParaRPr lang="en-US" sz="1200" b="1" dirty="0">
                        <a:effectLst/>
                        <a:latin typeface="Calibri"/>
                        <a:ea typeface="Calibri"/>
                        <a:cs typeface="B Nazanin" pitchFamily="2" charset="-78"/>
                      </a:endParaRPr>
                    </a:p>
                  </a:txBody>
                  <a:tcPr marL="66279" marR="66279" marT="0" marB="0"/>
                </a:tc>
                <a:tc vMerge="1">
                  <a:txBody>
                    <a:bodyPr/>
                    <a:lstStyle/>
                    <a:p>
                      <a:endParaRPr lang="en-US"/>
                    </a:p>
                  </a:txBody>
                  <a:tcPr/>
                </a:tc>
                <a:tc>
                  <a:txBody>
                    <a:bodyPr/>
                    <a:lstStyle/>
                    <a:p>
                      <a:pPr marL="0" marR="0" algn="ctr" rtl="1">
                        <a:lnSpc>
                          <a:spcPct val="115000"/>
                        </a:lnSpc>
                        <a:spcBef>
                          <a:spcPts val="0"/>
                        </a:spcBef>
                        <a:spcAft>
                          <a:spcPts val="0"/>
                        </a:spcAft>
                      </a:pPr>
                      <a:r>
                        <a:rPr lang="ar-SA" sz="1200" b="1" dirty="0">
                          <a:effectLst/>
                          <a:cs typeface="B Nazanin" pitchFamily="2" charset="-78"/>
                        </a:rPr>
                        <a:t>5- </a:t>
                      </a:r>
                      <a:r>
                        <a:rPr lang="fa-IR" sz="1200" b="1" dirty="0" smtClean="0">
                          <a:effectLst/>
                          <a:cs typeface="B Nazanin" pitchFamily="2" charset="-78"/>
                        </a:rPr>
                        <a:t>0/5</a:t>
                      </a:r>
                      <a:endParaRPr lang="en-US" sz="1200" b="1" dirty="0">
                        <a:effectLst/>
                        <a:latin typeface="Calibri"/>
                        <a:ea typeface="Calibri"/>
                        <a:cs typeface="B Nazanin" pitchFamily="2" charset="-78"/>
                      </a:endParaRPr>
                    </a:p>
                  </a:txBody>
                  <a:tcPr marL="66279" marR="66279" marT="0" marB="0"/>
                </a:tc>
                <a:tc>
                  <a:txBody>
                    <a:bodyPr/>
                    <a:lstStyle/>
                    <a:p>
                      <a:pPr marL="0" marR="0" algn="ctr" rtl="1">
                        <a:lnSpc>
                          <a:spcPct val="115000"/>
                        </a:lnSpc>
                        <a:spcBef>
                          <a:spcPts val="0"/>
                        </a:spcBef>
                        <a:spcAft>
                          <a:spcPts val="0"/>
                        </a:spcAft>
                      </a:pPr>
                      <a:r>
                        <a:rPr lang="ar-SA" sz="1200" b="1">
                          <a:effectLst/>
                          <a:cs typeface="B Nazanin" pitchFamily="2" charset="-78"/>
                        </a:rPr>
                        <a:t>مشارکت دربرنامه ریزی درسی و یا بازنگری دوره آموزشی یا درس جدید </a:t>
                      </a:r>
                      <a:endParaRPr lang="en-US" sz="1200" b="1">
                        <a:effectLst/>
                        <a:latin typeface="Calibri"/>
                        <a:ea typeface="Calibri"/>
                        <a:cs typeface="B Nazanin" pitchFamily="2" charset="-78"/>
                      </a:endParaRPr>
                    </a:p>
                  </a:txBody>
                  <a:tcPr marL="66279" marR="66279" marT="0" marB="0"/>
                </a:tc>
                <a:tc vMerge="1">
                  <a:txBody>
                    <a:bodyPr/>
                    <a:lstStyle/>
                    <a:p>
                      <a:endParaRPr lang="en-US"/>
                    </a:p>
                  </a:txBody>
                  <a:tcPr/>
                </a:tc>
                <a:extLst>
                  <a:ext uri="{0D108BD9-81ED-4DB2-BD59-A6C34878D82A}">
                    <a16:rowId xmlns:a16="http://schemas.microsoft.com/office/drawing/2014/main" val="10002"/>
                  </a:ext>
                </a:extLst>
              </a:tr>
              <a:tr h="530319">
                <a:tc>
                  <a:txBody>
                    <a:bodyPr/>
                    <a:lstStyle/>
                    <a:p>
                      <a:pPr marL="0" marR="0" algn="ctr" rtl="1">
                        <a:lnSpc>
                          <a:spcPct val="115000"/>
                        </a:lnSpc>
                        <a:spcBef>
                          <a:spcPts val="0"/>
                        </a:spcBef>
                        <a:spcAft>
                          <a:spcPts val="0"/>
                        </a:spcAft>
                      </a:pPr>
                      <a:r>
                        <a:rPr lang="ar-SA" sz="1200" b="1" dirty="0">
                          <a:effectLst/>
                          <a:cs typeface="B Nazanin" pitchFamily="2" charset="-78"/>
                        </a:rPr>
                        <a:t>5- </a:t>
                      </a:r>
                      <a:r>
                        <a:rPr lang="fa-IR" sz="1200" b="1" dirty="0" smtClean="0">
                          <a:effectLst/>
                          <a:cs typeface="B Nazanin" pitchFamily="2" charset="-78"/>
                        </a:rPr>
                        <a:t>0/5</a:t>
                      </a:r>
                      <a:endParaRPr lang="en-US" sz="1200" b="1" dirty="0">
                        <a:effectLst/>
                        <a:latin typeface="Calibri"/>
                        <a:ea typeface="Calibri"/>
                        <a:cs typeface="B Nazanin" pitchFamily="2" charset="-78"/>
                      </a:endParaRPr>
                    </a:p>
                  </a:txBody>
                  <a:tcPr marL="66279" marR="66279" marT="0" marB="0" anchor="ctr"/>
                </a:tc>
                <a:tc>
                  <a:txBody>
                    <a:bodyPr/>
                    <a:lstStyle/>
                    <a:p>
                      <a:pPr marL="0" marR="0" algn="ctr" rtl="1">
                        <a:lnSpc>
                          <a:spcPct val="115000"/>
                        </a:lnSpc>
                        <a:spcBef>
                          <a:spcPts val="0"/>
                        </a:spcBef>
                        <a:spcAft>
                          <a:spcPts val="0"/>
                        </a:spcAft>
                      </a:pPr>
                      <a:r>
                        <a:rPr lang="ar-SA" sz="1200" b="1" dirty="0" smtClean="0">
                          <a:effectLst/>
                          <a:cs typeface="B Nazanin" pitchFamily="2" charset="-78"/>
                        </a:rPr>
                        <a:t>4-</a:t>
                      </a:r>
                      <a:r>
                        <a:rPr lang="fa-IR" sz="1200" b="1" dirty="0" smtClean="0">
                          <a:effectLst/>
                          <a:cs typeface="B Nazanin" pitchFamily="2" charset="-78"/>
                        </a:rPr>
                        <a:t> 0/5</a:t>
                      </a:r>
                      <a:endParaRPr lang="en-US" sz="1200" b="1" dirty="0">
                        <a:effectLst/>
                        <a:latin typeface="Calibri"/>
                        <a:ea typeface="Calibri"/>
                        <a:cs typeface="B Nazanin" pitchFamily="2" charset="-78"/>
                      </a:endParaRPr>
                    </a:p>
                  </a:txBody>
                  <a:tcPr marL="66279" marR="66279" marT="0" marB="0" anchor="ctr"/>
                </a:tc>
                <a:tc>
                  <a:txBody>
                    <a:bodyPr/>
                    <a:lstStyle/>
                    <a:p>
                      <a:pPr marL="0" marR="0" algn="ctr" rtl="1">
                        <a:lnSpc>
                          <a:spcPct val="115000"/>
                        </a:lnSpc>
                        <a:spcBef>
                          <a:spcPts val="0"/>
                        </a:spcBef>
                        <a:spcAft>
                          <a:spcPts val="0"/>
                        </a:spcAft>
                      </a:pPr>
                      <a:r>
                        <a:rPr lang="fa-IR" sz="1200" b="1" dirty="0" smtClean="0">
                          <a:effectLst/>
                          <a:cs typeface="B Nazanin" pitchFamily="2" charset="-78"/>
                        </a:rPr>
                        <a:t>3/5</a:t>
                      </a:r>
                      <a:r>
                        <a:rPr lang="ar-SA" sz="1200" b="1" dirty="0" smtClean="0">
                          <a:effectLst/>
                          <a:cs typeface="B Nazanin" pitchFamily="2" charset="-78"/>
                        </a:rPr>
                        <a:t>-</a:t>
                      </a:r>
                      <a:r>
                        <a:rPr lang="fa-IR" sz="1200" b="1" dirty="0" smtClean="0">
                          <a:effectLst/>
                          <a:cs typeface="B Nazanin" pitchFamily="2" charset="-78"/>
                        </a:rPr>
                        <a:t>0/5</a:t>
                      </a:r>
                      <a:endParaRPr lang="en-US" sz="1200" b="1" dirty="0">
                        <a:effectLst/>
                        <a:latin typeface="Calibri"/>
                        <a:ea typeface="Calibri"/>
                        <a:cs typeface="B Nazanin" pitchFamily="2" charset="-78"/>
                      </a:endParaRPr>
                    </a:p>
                  </a:txBody>
                  <a:tcPr marL="66279" marR="66279" marT="0" marB="0" anchor="ctr"/>
                </a:tc>
                <a:tc>
                  <a:txBody>
                    <a:bodyPr/>
                    <a:lstStyle/>
                    <a:p>
                      <a:pPr marL="0" marR="0" algn="ctr" rtl="1">
                        <a:lnSpc>
                          <a:spcPct val="115000"/>
                        </a:lnSpc>
                        <a:spcBef>
                          <a:spcPts val="0"/>
                        </a:spcBef>
                        <a:spcAft>
                          <a:spcPts val="0"/>
                        </a:spcAft>
                      </a:pPr>
                      <a:r>
                        <a:rPr lang="ar-SA" sz="1200" b="1" dirty="0" smtClean="0">
                          <a:effectLst/>
                          <a:cs typeface="B Nazanin" pitchFamily="2" charset="-78"/>
                        </a:rPr>
                        <a:t>3-</a:t>
                      </a:r>
                      <a:r>
                        <a:rPr lang="fa-IR" sz="1200" b="1" dirty="0" smtClean="0">
                          <a:effectLst/>
                          <a:cs typeface="B Nazanin" pitchFamily="2" charset="-78"/>
                        </a:rPr>
                        <a:t>0/5</a:t>
                      </a:r>
                      <a:endParaRPr lang="en-US" sz="1200" b="1" dirty="0">
                        <a:effectLst/>
                        <a:latin typeface="Calibri"/>
                        <a:ea typeface="Calibri"/>
                        <a:cs typeface="B Nazanin" pitchFamily="2" charset="-78"/>
                      </a:endParaRPr>
                    </a:p>
                  </a:txBody>
                  <a:tcPr marL="66279" marR="66279" marT="0" marB="0" anchor="ctr"/>
                </a:tc>
                <a:tc vMerge="1">
                  <a:txBody>
                    <a:bodyPr/>
                    <a:lstStyle/>
                    <a:p>
                      <a:endParaRPr lang="en-US"/>
                    </a:p>
                  </a:txBody>
                  <a:tcPr/>
                </a:tc>
                <a:tc>
                  <a:txBody>
                    <a:bodyPr/>
                    <a:lstStyle/>
                    <a:p>
                      <a:pPr marL="0" marR="0" algn="ctr" rtl="1">
                        <a:lnSpc>
                          <a:spcPct val="115000"/>
                        </a:lnSpc>
                        <a:spcBef>
                          <a:spcPts val="0"/>
                        </a:spcBef>
                        <a:spcAft>
                          <a:spcPts val="0"/>
                        </a:spcAft>
                      </a:pPr>
                      <a:r>
                        <a:rPr lang="ar-SA" sz="1200" b="1" dirty="0">
                          <a:effectLst/>
                          <a:cs typeface="B Nazanin" pitchFamily="2" charset="-78"/>
                        </a:rPr>
                        <a:t>5- </a:t>
                      </a:r>
                      <a:r>
                        <a:rPr lang="fa-IR" sz="1200" b="1" dirty="0" smtClean="0">
                          <a:effectLst/>
                          <a:cs typeface="B Nazanin" pitchFamily="2" charset="-78"/>
                        </a:rPr>
                        <a:t>0/5</a:t>
                      </a:r>
                      <a:endParaRPr lang="en-US" sz="1200" b="1" dirty="0">
                        <a:effectLst/>
                        <a:latin typeface="Calibri"/>
                        <a:ea typeface="Calibri"/>
                        <a:cs typeface="B Nazanin" pitchFamily="2" charset="-78"/>
                      </a:endParaRPr>
                    </a:p>
                  </a:txBody>
                  <a:tcPr marL="66279" marR="66279" marT="0" marB="0"/>
                </a:tc>
                <a:tc>
                  <a:txBody>
                    <a:bodyPr/>
                    <a:lstStyle/>
                    <a:p>
                      <a:pPr marL="0" marR="0" algn="ctr" rtl="1">
                        <a:lnSpc>
                          <a:spcPct val="115000"/>
                        </a:lnSpc>
                        <a:spcBef>
                          <a:spcPts val="0"/>
                        </a:spcBef>
                        <a:spcAft>
                          <a:spcPts val="0"/>
                        </a:spcAft>
                      </a:pPr>
                      <a:r>
                        <a:rPr lang="ar-SA" sz="1200" b="1">
                          <a:effectLst/>
                          <a:cs typeface="B Nazanin" pitchFamily="2" charset="-78"/>
                        </a:rPr>
                        <a:t>طراحی و اجرای برنامه آموزش مداوم، آموزش اساتید، آموزش ضمن خدمت کارکنان حوزه سلامت </a:t>
                      </a:r>
                      <a:endParaRPr lang="en-US" sz="1200" b="1">
                        <a:effectLst/>
                        <a:latin typeface="Calibri"/>
                        <a:ea typeface="Calibri"/>
                        <a:cs typeface="B Nazanin" pitchFamily="2" charset="-78"/>
                      </a:endParaRPr>
                    </a:p>
                  </a:txBody>
                  <a:tcPr marL="66279" marR="66279" marT="0" marB="0"/>
                </a:tc>
                <a:tc vMerge="1">
                  <a:txBody>
                    <a:bodyPr/>
                    <a:lstStyle/>
                    <a:p>
                      <a:endParaRPr lang="en-US"/>
                    </a:p>
                  </a:txBody>
                  <a:tcPr/>
                </a:tc>
                <a:extLst>
                  <a:ext uri="{0D108BD9-81ED-4DB2-BD59-A6C34878D82A}">
                    <a16:rowId xmlns:a16="http://schemas.microsoft.com/office/drawing/2014/main" val="10003"/>
                  </a:ext>
                </a:extLst>
              </a:tr>
              <a:tr h="264801">
                <a:tc>
                  <a:txBody>
                    <a:bodyPr/>
                    <a:lstStyle/>
                    <a:p>
                      <a:pPr marL="0" marR="0" algn="ctr" rtl="1">
                        <a:lnSpc>
                          <a:spcPct val="115000"/>
                        </a:lnSpc>
                        <a:spcBef>
                          <a:spcPts val="0"/>
                        </a:spcBef>
                        <a:spcAft>
                          <a:spcPts val="0"/>
                        </a:spcAft>
                      </a:pPr>
                      <a:r>
                        <a:rPr lang="ar-SA" sz="1200" b="1" dirty="0">
                          <a:effectLst/>
                          <a:cs typeface="B Nazanin" pitchFamily="2" charset="-78"/>
                        </a:rPr>
                        <a:t>5- </a:t>
                      </a:r>
                      <a:r>
                        <a:rPr lang="fa-IR" sz="1200" b="1" dirty="0" smtClean="0">
                          <a:effectLst/>
                          <a:cs typeface="B Nazanin" pitchFamily="2" charset="-78"/>
                        </a:rPr>
                        <a:t>0/2</a:t>
                      </a:r>
                      <a:endParaRPr lang="en-US" sz="1200" b="1" dirty="0">
                        <a:effectLst/>
                        <a:latin typeface="Calibri"/>
                        <a:ea typeface="Calibri"/>
                        <a:cs typeface="B Nazanin" pitchFamily="2" charset="-78"/>
                      </a:endParaRPr>
                    </a:p>
                  </a:txBody>
                  <a:tcPr marL="66279" marR="66279" marT="0" marB="0"/>
                </a:tc>
                <a:tc>
                  <a:txBody>
                    <a:bodyPr/>
                    <a:lstStyle/>
                    <a:p>
                      <a:pPr marL="0" marR="0" algn="ctr" rtl="1">
                        <a:lnSpc>
                          <a:spcPct val="115000"/>
                        </a:lnSpc>
                        <a:spcBef>
                          <a:spcPts val="0"/>
                        </a:spcBef>
                        <a:spcAft>
                          <a:spcPts val="0"/>
                        </a:spcAft>
                      </a:pPr>
                      <a:r>
                        <a:rPr lang="ar-SA" sz="1200" b="1" dirty="0" smtClean="0">
                          <a:effectLst/>
                          <a:cs typeface="B Nazanin" pitchFamily="2" charset="-78"/>
                        </a:rPr>
                        <a:t>4-</a:t>
                      </a:r>
                      <a:r>
                        <a:rPr lang="fa-IR" sz="1200" b="1" dirty="0" smtClean="0">
                          <a:effectLst/>
                          <a:cs typeface="B Nazanin" pitchFamily="2" charset="-78"/>
                        </a:rPr>
                        <a:t>0/2</a:t>
                      </a:r>
                      <a:endParaRPr lang="en-US" sz="1200" b="1" dirty="0">
                        <a:effectLst/>
                        <a:latin typeface="Calibri"/>
                        <a:ea typeface="Calibri"/>
                        <a:cs typeface="B Nazanin" pitchFamily="2" charset="-78"/>
                      </a:endParaRPr>
                    </a:p>
                  </a:txBody>
                  <a:tcPr marL="66279" marR="66279" marT="0" marB="0"/>
                </a:tc>
                <a:tc>
                  <a:txBody>
                    <a:bodyPr/>
                    <a:lstStyle/>
                    <a:p>
                      <a:pPr marL="0" marR="0" algn="ctr" rtl="1">
                        <a:lnSpc>
                          <a:spcPct val="115000"/>
                        </a:lnSpc>
                        <a:spcBef>
                          <a:spcPts val="0"/>
                        </a:spcBef>
                        <a:spcAft>
                          <a:spcPts val="0"/>
                        </a:spcAft>
                      </a:pPr>
                      <a:r>
                        <a:rPr lang="fa-IR" sz="1200" b="1" dirty="0" smtClean="0">
                          <a:effectLst/>
                          <a:cs typeface="B Nazanin" pitchFamily="2" charset="-78"/>
                        </a:rPr>
                        <a:t>3/5</a:t>
                      </a:r>
                      <a:r>
                        <a:rPr lang="ar-SA" sz="1200" b="1" dirty="0" smtClean="0">
                          <a:effectLst/>
                          <a:cs typeface="B Nazanin" pitchFamily="2" charset="-78"/>
                        </a:rPr>
                        <a:t>-</a:t>
                      </a:r>
                      <a:r>
                        <a:rPr lang="fa-IR" sz="1200" b="1" dirty="0" smtClean="0">
                          <a:effectLst/>
                          <a:cs typeface="B Nazanin" pitchFamily="2" charset="-78"/>
                        </a:rPr>
                        <a:t>0/2</a:t>
                      </a:r>
                      <a:endParaRPr lang="en-US" sz="1200" b="1" dirty="0">
                        <a:effectLst/>
                        <a:latin typeface="Calibri"/>
                        <a:ea typeface="Calibri"/>
                        <a:cs typeface="B Nazanin" pitchFamily="2" charset="-78"/>
                      </a:endParaRPr>
                    </a:p>
                  </a:txBody>
                  <a:tcPr marL="66279" marR="66279" marT="0" marB="0"/>
                </a:tc>
                <a:tc>
                  <a:txBody>
                    <a:bodyPr/>
                    <a:lstStyle/>
                    <a:p>
                      <a:pPr marL="0" marR="0" algn="ctr" rtl="1">
                        <a:lnSpc>
                          <a:spcPct val="115000"/>
                        </a:lnSpc>
                        <a:spcBef>
                          <a:spcPts val="0"/>
                        </a:spcBef>
                        <a:spcAft>
                          <a:spcPts val="0"/>
                        </a:spcAft>
                      </a:pPr>
                      <a:r>
                        <a:rPr lang="ar-SA" sz="1200" b="1" dirty="0" smtClean="0">
                          <a:effectLst/>
                          <a:cs typeface="B Nazanin" pitchFamily="2" charset="-78"/>
                        </a:rPr>
                        <a:t>3-</a:t>
                      </a:r>
                      <a:r>
                        <a:rPr lang="fa-IR" sz="1200" b="1" dirty="0" smtClean="0">
                          <a:effectLst/>
                          <a:cs typeface="B Nazanin" pitchFamily="2" charset="-78"/>
                        </a:rPr>
                        <a:t>0/2</a:t>
                      </a:r>
                      <a:endParaRPr lang="en-US" sz="1200" b="1" dirty="0">
                        <a:effectLst/>
                        <a:latin typeface="Calibri"/>
                        <a:ea typeface="Calibri"/>
                        <a:cs typeface="B Nazanin" pitchFamily="2" charset="-78"/>
                      </a:endParaRPr>
                    </a:p>
                  </a:txBody>
                  <a:tcPr marL="66279" marR="66279" marT="0" marB="0"/>
                </a:tc>
                <a:tc rowSpan="3">
                  <a:txBody>
                    <a:bodyPr/>
                    <a:lstStyle/>
                    <a:p>
                      <a:pPr marL="0" marR="0" algn="ctr" rtl="1">
                        <a:lnSpc>
                          <a:spcPct val="115000"/>
                        </a:lnSpc>
                        <a:spcBef>
                          <a:spcPts val="0"/>
                        </a:spcBef>
                        <a:spcAft>
                          <a:spcPts val="0"/>
                        </a:spcAft>
                      </a:pPr>
                      <a:r>
                        <a:rPr lang="ar-SA" sz="1200" b="1">
                          <a:effectLst/>
                          <a:cs typeface="B Nazanin" pitchFamily="2" charset="-78"/>
                        </a:rPr>
                        <a:t>10</a:t>
                      </a:r>
                      <a:endParaRPr lang="en-US" sz="1200" b="1">
                        <a:effectLst/>
                        <a:latin typeface="Calibri"/>
                        <a:ea typeface="Calibri"/>
                        <a:cs typeface="B Nazanin" pitchFamily="2" charset="-78"/>
                      </a:endParaRPr>
                    </a:p>
                  </a:txBody>
                  <a:tcPr marL="66279" marR="66279" marT="0" marB="0" anchor="ctr"/>
                </a:tc>
                <a:tc>
                  <a:txBody>
                    <a:bodyPr/>
                    <a:lstStyle/>
                    <a:p>
                      <a:pPr marL="0" marR="0" algn="ctr" rtl="1">
                        <a:lnSpc>
                          <a:spcPct val="115000"/>
                        </a:lnSpc>
                        <a:spcBef>
                          <a:spcPts val="0"/>
                        </a:spcBef>
                        <a:spcAft>
                          <a:spcPts val="0"/>
                        </a:spcAft>
                      </a:pPr>
                      <a:r>
                        <a:rPr lang="ar-SA" sz="1200" b="1" dirty="0">
                          <a:effectLst/>
                          <a:cs typeface="B Nazanin" pitchFamily="2" charset="-78"/>
                        </a:rPr>
                        <a:t>5- </a:t>
                      </a:r>
                      <a:r>
                        <a:rPr lang="fa-IR" sz="1200" b="1" dirty="0" smtClean="0">
                          <a:effectLst/>
                          <a:cs typeface="B Nazanin" pitchFamily="2" charset="-78"/>
                        </a:rPr>
                        <a:t>0/2</a:t>
                      </a:r>
                      <a:endParaRPr lang="en-US" sz="1200" b="1" dirty="0">
                        <a:effectLst/>
                        <a:latin typeface="Calibri"/>
                        <a:ea typeface="Calibri"/>
                        <a:cs typeface="B Nazanin" pitchFamily="2" charset="-78"/>
                      </a:endParaRPr>
                    </a:p>
                  </a:txBody>
                  <a:tcPr marL="66279" marR="66279" marT="0" marB="0"/>
                </a:tc>
                <a:tc>
                  <a:txBody>
                    <a:bodyPr/>
                    <a:lstStyle/>
                    <a:p>
                      <a:pPr marL="0" marR="0" algn="ctr" rtl="1">
                        <a:lnSpc>
                          <a:spcPct val="115000"/>
                        </a:lnSpc>
                        <a:spcBef>
                          <a:spcPts val="0"/>
                        </a:spcBef>
                        <a:spcAft>
                          <a:spcPts val="0"/>
                        </a:spcAft>
                      </a:pPr>
                      <a:r>
                        <a:rPr lang="ar-SA" sz="1200" b="1">
                          <a:effectLst/>
                          <a:cs typeface="B Nazanin" pitchFamily="2" charset="-78"/>
                        </a:rPr>
                        <a:t>طراحی و اجرای روشهای نوین ارزشیابی دانشجو </a:t>
                      </a:r>
                      <a:endParaRPr lang="en-US" sz="1200" b="1">
                        <a:effectLst/>
                        <a:latin typeface="Calibri"/>
                        <a:ea typeface="Calibri"/>
                        <a:cs typeface="B Nazanin" pitchFamily="2" charset="-78"/>
                      </a:endParaRPr>
                    </a:p>
                  </a:txBody>
                  <a:tcPr marL="66279" marR="66279" marT="0" marB="0"/>
                </a:tc>
                <a:tc rowSpan="3">
                  <a:txBody>
                    <a:bodyPr/>
                    <a:lstStyle/>
                    <a:p>
                      <a:pPr marL="0" marR="0" algn="ctr" rtl="1">
                        <a:lnSpc>
                          <a:spcPct val="115000"/>
                        </a:lnSpc>
                        <a:spcBef>
                          <a:spcPts val="0"/>
                        </a:spcBef>
                        <a:spcAft>
                          <a:spcPts val="0"/>
                        </a:spcAft>
                      </a:pPr>
                      <a:r>
                        <a:rPr lang="ar-SA" sz="1200" b="1">
                          <a:effectLst/>
                          <a:cs typeface="B Nazanin" pitchFamily="2" charset="-78"/>
                        </a:rPr>
                        <a:t>ارزشیابی</a:t>
                      </a:r>
                      <a:endParaRPr lang="en-US" sz="1200" b="1">
                        <a:effectLst/>
                        <a:latin typeface="Calibri"/>
                        <a:ea typeface="Calibri"/>
                        <a:cs typeface="B Nazanin" pitchFamily="2" charset="-78"/>
                      </a:endParaRPr>
                    </a:p>
                  </a:txBody>
                  <a:tcPr marL="66279" marR="66279" marT="0" marB="0" anchor="ctr"/>
                </a:tc>
                <a:extLst>
                  <a:ext uri="{0D108BD9-81ED-4DB2-BD59-A6C34878D82A}">
                    <a16:rowId xmlns:a16="http://schemas.microsoft.com/office/drawing/2014/main" val="10004"/>
                  </a:ext>
                </a:extLst>
              </a:tr>
              <a:tr h="264801">
                <a:tc>
                  <a:txBody>
                    <a:bodyPr/>
                    <a:lstStyle/>
                    <a:p>
                      <a:pPr marL="0" marR="0" algn="ctr" rtl="1">
                        <a:lnSpc>
                          <a:spcPct val="115000"/>
                        </a:lnSpc>
                        <a:spcBef>
                          <a:spcPts val="0"/>
                        </a:spcBef>
                        <a:spcAft>
                          <a:spcPts val="0"/>
                        </a:spcAft>
                      </a:pPr>
                      <a:r>
                        <a:rPr lang="ar-SA" sz="1200" b="1" dirty="0">
                          <a:effectLst/>
                          <a:cs typeface="B Nazanin" pitchFamily="2" charset="-78"/>
                        </a:rPr>
                        <a:t>5- </a:t>
                      </a:r>
                      <a:r>
                        <a:rPr lang="fa-IR" sz="1200" b="1" dirty="0" smtClean="0">
                          <a:effectLst/>
                          <a:cs typeface="B Nazanin" pitchFamily="2" charset="-78"/>
                        </a:rPr>
                        <a:t>0/2</a:t>
                      </a:r>
                      <a:endParaRPr lang="en-US" sz="1200" b="1" dirty="0">
                        <a:effectLst/>
                        <a:latin typeface="Calibri"/>
                        <a:ea typeface="Calibri"/>
                        <a:cs typeface="B Nazanin" pitchFamily="2" charset="-78"/>
                      </a:endParaRPr>
                    </a:p>
                  </a:txBody>
                  <a:tcPr marL="66279" marR="66279" marT="0" marB="0"/>
                </a:tc>
                <a:tc>
                  <a:txBody>
                    <a:bodyPr/>
                    <a:lstStyle/>
                    <a:p>
                      <a:pPr marL="0" marR="0" algn="ctr" rtl="1">
                        <a:lnSpc>
                          <a:spcPct val="115000"/>
                        </a:lnSpc>
                        <a:spcBef>
                          <a:spcPts val="0"/>
                        </a:spcBef>
                        <a:spcAft>
                          <a:spcPts val="0"/>
                        </a:spcAft>
                      </a:pPr>
                      <a:r>
                        <a:rPr lang="ar-SA" sz="1200" b="1" dirty="0" smtClean="0">
                          <a:effectLst/>
                          <a:cs typeface="B Nazanin" pitchFamily="2" charset="-78"/>
                        </a:rPr>
                        <a:t>4-</a:t>
                      </a:r>
                      <a:r>
                        <a:rPr lang="fa-IR" sz="1200" b="1" dirty="0" smtClean="0">
                          <a:effectLst/>
                          <a:cs typeface="B Nazanin" pitchFamily="2" charset="-78"/>
                        </a:rPr>
                        <a:t>0/2</a:t>
                      </a:r>
                      <a:endParaRPr lang="en-US" sz="1200" b="1" dirty="0">
                        <a:effectLst/>
                        <a:latin typeface="Calibri"/>
                        <a:ea typeface="Calibri"/>
                        <a:cs typeface="B Nazanin" pitchFamily="2" charset="-78"/>
                      </a:endParaRPr>
                    </a:p>
                  </a:txBody>
                  <a:tcPr marL="66279" marR="66279" marT="0" marB="0"/>
                </a:tc>
                <a:tc>
                  <a:txBody>
                    <a:bodyPr/>
                    <a:lstStyle/>
                    <a:p>
                      <a:pPr marL="0" marR="0" algn="ctr" rtl="1">
                        <a:lnSpc>
                          <a:spcPct val="115000"/>
                        </a:lnSpc>
                        <a:spcBef>
                          <a:spcPts val="0"/>
                        </a:spcBef>
                        <a:spcAft>
                          <a:spcPts val="0"/>
                        </a:spcAft>
                      </a:pPr>
                      <a:r>
                        <a:rPr lang="fa-IR" sz="1200" b="1" dirty="0" smtClean="0">
                          <a:effectLst/>
                          <a:cs typeface="B Nazanin" pitchFamily="2" charset="-78"/>
                        </a:rPr>
                        <a:t>3/5</a:t>
                      </a:r>
                      <a:r>
                        <a:rPr lang="ar-SA" sz="1200" b="1" dirty="0" smtClean="0">
                          <a:effectLst/>
                          <a:cs typeface="B Nazanin" pitchFamily="2" charset="-78"/>
                        </a:rPr>
                        <a:t>-</a:t>
                      </a:r>
                      <a:r>
                        <a:rPr lang="fa-IR" sz="1200" b="1" dirty="0" smtClean="0">
                          <a:effectLst/>
                          <a:cs typeface="B Nazanin" pitchFamily="2" charset="-78"/>
                        </a:rPr>
                        <a:t>0/2</a:t>
                      </a:r>
                      <a:endParaRPr lang="en-US" sz="1200" b="1" dirty="0">
                        <a:effectLst/>
                        <a:latin typeface="Calibri"/>
                        <a:ea typeface="Calibri"/>
                        <a:cs typeface="B Nazanin" pitchFamily="2" charset="-78"/>
                      </a:endParaRPr>
                    </a:p>
                  </a:txBody>
                  <a:tcPr marL="66279" marR="66279" marT="0" marB="0"/>
                </a:tc>
                <a:tc>
                  <a:txBody>
                    <a:bodyPr/>
                    <a:lstStyle/>
                    <a:p>
                      <a:pPr marL="0" marR="0" algn="ctr" rtl="1">
                        <a:lnSpc>
                          <a:spcPct val="115000"/>
                        </a:lnSpc>
                        <a:spcBef>
                          <a:spcPts val="0"/>
                        </a:spcBef>
                        <a:spcAft>
                          <a:spcPts val="0"/>
                        </a:spcAft>
                      </a:pPr>
                      <a:r>
                        <a:rPr lang="ar-SA" sz="1200" b="1" dirty="0" smtClean="0">
                          <a:effectLst/>
                          <a:cs typeface="B Nazanin" pitchFamily="2" charset="-78"/>
                        </a:rPr>
                        <a:t>3-</a:t>
                      </a:r>
                      <a:r>
                        <a:rPr lang="fa-IR" sz="1200" b="1" dirty="0" smtClean="0">
                          <a:effectLst/>
                          <a:cs typeface="B Nazanin" pitchFamily="2" charset="-78"/>
                        </a:rPr>
                        <a:t>0/2</a:t>
                      </a:r>
                      <a:endParaRPr lang="en-US" sz="1200" b="1" dirty="0">
                        <a:effectLst/>
                        <a:latin typeface="Calibri"/>
                        <a:ea typeface="Calibri"/>
                        <a:cs typeface="B Nazanin" pitchFamily="2" charset="-78"/>
                      </a:endParaRPr>
                    </a:p>
                  </a:txBody>
                  <a:tcPr marL="66279" marR="66279" marT="0" marB="0"/>
                </a:tc>
                <a:tc vMerge="1">
                  <a:txBody>
                    <a:bodyPr/>
                    <a:lstStyle/>
                    <a:p>
                      <a:endParaRPr lang="en-US"/>
                    </a:p>
                  </a:txBody>
                  <a:tcPr/>
                </a:tc>
                <a:tc>
                  <a:txBody>
                    <a:bodyPr/>
                    <a:lstStyle/>
                    <a:p>
                      <a:pPr marL="0" marR="0" algn="ctr" rtl="1">
                        <a:lnSpc>
                          <a:spcPct val="115000"/>
                        </a:lnSpc>
                        <a:spcBef>
                          <a:spcPts val="0"/>
                        </a:spcBef>
                        <a:spcAft>
                          <a:spcPts val="0"/>
                        </a:spcAft>
                      </a:pPr>
                      <a:r>
                        <a:rPr lang="ar-SA" sz="1200" b="1" dirty="0">
                          <a:effectLst/>
                          <a:cs typeface="B Nazanin" pitchFamily="2" charset="-78"/>
                        </a:rPr>
                        <a:t>5- </a:t>
                      </a:r>
                      <a:r>
                        <a:rPr lang="fa-IR" sz="1200" b="1" dirty="0" smtClean="0">
                          <a:effectLst/>
                          <a:cs typeface="B Nazanin" pitchFamily="2" charset="-78"/>
                        </a:rPr>
                        <a:t>0/2</a:t>
                      </a:r>
                      <a:endParaRPr lang="en-US" sz="1200" b="1" dirty="0">
                        <a:effectLst/>
                        <a:latin typeface="Calibri"/>
                        <a:ea typeface="Calibri"/>
                        <a:cs typeface="B Nazanin" pitchFamily="2" charset="-78"/>
                      </a:endParaRPr>
                    </a:p>
                  </a:txBody>
                  <a:tcPr marL="66279" marR="66279" marT="0" marB="0"/>
                </a:tc>
                <a:tc>
                  <a:txBody>
                    <a:bodyPr/>
                    <a:lstStyle/>
                    <a:p>
                      <a:pPr marL="0" marR="0" algn="ctr" rtl="1">
                        <a:lnSpc>
                          <a:spcPct val="115000"/>
                        </a:lnSpc>
                        <a:spcBef>
                          <a:spcPts val="0"/>
                        </a:spcBef>
                        <a:spcAft>
                          <a:spcPts val="0"/>
                        </a:spcAft>
                      </a:pPr>
                      <a:r>
                        <a:rPr lang="ar-SA" sz="1200" b="1">
                          <a:effectLst/>
                          <a:cs typeface="B Nazanin" pitchFamily="2" charset="-78"/>
                        </a:rPr>
                        <a:t>طرا حی و اجرای ابزار ها، روشها و فرایند ارزشیابی استاد </a:t>
                      </a:r>
                      <a:endParaRPr lang="en-US" sz="1200" b="1">
                        <a:effectLst/>
                        <a:latin typeface="Calibri"/>
                        <a:ea typeface="Calibri"/>
                        <a:cs typeface="B Nazanin" pitchFamily="2" charset="-78"/>
                      </a:endParaRPr>
                    </a:p>
                  </a:txBody>
                  <a:tcPr marL="66279" marR="66279" marT="0" marB="0"/>
                </a:tc>
                <a:tc vMerge="1">
                  <a:txBody>
                    <a:bodyPr/>
                    <a:lstStyle/>
                    <a:p>
                      <a:endParaRPr lang="en-US"/>
                    </a:p>
                  </a:txBody>
                  <a:tcPr/>
                </a:tc>
                <a:extLst>
                  <a:ext uri="{0D108BD9-81ED-4DB2-BD59-A6C34878D82A}">
                    <a16:rowId xmlns:a16="http://schemas.microsoft.com/office/drawing/2014/main" val="10005"/>
                  </a:ext>
                </a:extLst>
              </a:tr>
              <a:tr h="804313">
                <a:tc>
                  <a:txBody>
                    <a:bodyPr/>
                    <a:lstStyle/>
                    <a:p>
                      <a:pPr marL="0" marR="0" algn="ctr" rtl="1">
                        <a:lnSpc>
                          <a:spcPct val="115000"/>
                        </a:lnSpc>
                        <a:spcBef>
                          <a:spcPts val="0"/>
                        </a:spcBef>
                        <a:spcAft>
                          <a:spcPts val="0"/>
                        </a:spcAft>
                      </a:pPr>
                      <a:r>
                        <a:rPr lang="ar-SA" sz="1200" b="1">
                          <a:effectLst/>
                          <a:cs typeface="B Nazanin" pitchFamily="2" charset="-78"/>
                        </a:rPr>
                        <a:t>10-1</a:t>
                      </a:r>
                      <a:endParaRPr lang="en-US" sz="1200" b="1">
                        <a:effectLst/>
                        <a:latin typeface="Calibri"/>
                        <a:ea typeface="Calibri"/>
                        <a:cs typeface="B Nazanin" pitchFamily="2" charset="-78"/>
                      </a:endParaRPr>
                    </a:p>
                  </a:txBody>
                  <a:tcPr marL="66279" marR="66279" marT="0" marB="0" anchor="ctr"/>
                </a:tc>
                <a:tc>
                  <a:txBody>
                    <a:bodyPr/>
                    <a:lstStyle/>
                    <a:p>
                      <a:pPr marL="0" marR="0" algn="ctr" rtl="1">
                        <a:lnSpc>
                          <a:spcPct val="115000"/>
                        </a:lnSpc>
                        <a:spcBef>
                          <a:spcPts val="0"/>
                        </a:spcBef>
                        <a:spcAft>
                          <a:spcPts val="0"/>
                        </a:spcAft>
                      </a:pPr>
                      <a:r>
                        <a:rPr lang="ar-SA" sz="1200" b="1">
                          <a:effectLst/>
                          <a:cs typeface="B Nazanin" pitchFamily="2" charset="-78"/>
                        </a:rPr>
                        <a:t>8-1</a:t>
                      </a:r>
                      <a:endParaRPr lang="en-US" sz="1200" b="1">
                        <a:effectLst/>
                        <a:latin typeface="Calibri"/>
                        <a:ea typeface="Calibri"/>
                        <a:cs typeface="B Nazanin" pitchFamily="2" charset="-78"/>
                      </a:endParaRPr>
                    </a:p>
                  </a:txBody>
                  <a:tcPr marL="66279" marR="66279" marT="0" marB="0" anchor="ctr"/>
                </a:tc>
                <a:tc>
                  <a:txBody>
                    <a:bodyPr/>
                    <a:lstStyle/>
                    <a:p>
                      <a:pPr marL="0" marR="0" algn="ctr" rtl="1">
                        <a:lnSpc>
                          <a:spcPct val="115000"/>
                        </a:lnSpc>
                        <a:spcBef>
                          <a:spcPts val="0"/>
                        </a:spcBef>
                        <a:spcAft>
                          <a:spcPts val="0"/>
                        </a:spcAft>
                      </a:pPr>
                      <a:r>
                        <a:rPr lang="ar-SA" sz="1200" b="1">
                          <a:effectLst/>
                          <a:cs typeface="B Nazanin" pitchFamily="2" charset="-78"/>
                        </a:rPr>
                        <a:t>7-1</a:t>
                      </a:r>
                      <a:endParaRPr lang="en-US" sz="1200" b="1">
                        <a:effectLst/>
                        <a:latin typeface="Calibri"/>
                        <a:ea typeface="Calibri"/>
                        <a:cs typeface="B Nazanin" pitchFamily="2" charset="-78"/>
                      </a:endParaRPr>
                    </a:p>
                  </a:txBody>
                  <a:tcPr marL="66279" marR="66279" marT="0" marB="0" anchor="ctr"/>
                </a:tc>
                <a:tc>
                  <a:txBody>
                    <a:bodyPr/>
                    <a:lstStyle/>
                    <a:p>
                      <a:pPr marL="0" marR="0" algn="ctr" rtl="1">
                        <a:lnSpc>
                          <a:spcPct val="115000"/>
                        </a:lnSpc>
                        <a:spcBef>
                          <a:spcPts val="0"/>
                        </a:spcBef>
                        <a:spcAft>
                          <a:spcPts val="0"/>
                        </a:spcAft>
                      </a:pPr>
                      <a:r>
                        <a:rPr lang="ar-SA" sz="1200" b="1">
                          <a:effectLst/>
                          <a:cs typeface="B Nazanin" pitchFamily="2" charset="-78"/>
                        </a:rPr>
                        <a:t>6-1</a:t>
                      </a:r>
                      <a:endParaRPr lang="en-US" sz="1200" b="1">
                        <a:effectLst/>
                        <a:latin typeface="Calibri"/>
                        <a:ea typeface="Calibri"/>
                        <a:cs typeface="B Nazanin" pitchFamily="2" charset="-78"/>
                      </a:endParaRPr>
                    </a:p>
                  </a:txBody>
                  <a:tcPr marL="66279" marR="66279" marT="0" marB="0" anchor="ctr"/>
                </a:tc>
                <a:tc vMerge="1">
                  <a:txBody>
                    <a:bodyPr/>
                    <a:lstStyle/>
                    <a:p>
                      <a:endParaRPr lang="en-US"/>
                    </a:p>
                  </a:txBody>
                  <a:tcPr/>
                </a:tc>
                <a:tc>
                  <a:txBody>
                    <a:bodyPr/>
                    <a:lstStyle/>
                    <a:p>
                      <a:pPr marL="0" marR="0" algn="ctr" rtl="1">
                        <a:lnSpc>
                          <a:spcPct val="115000"/>
                        </a:lnSpc>
                        <a:spcBef>
                          <a:spcPts val="0"/>
                        </a:spcBef>
                        <a:spcAft>
                          <a:spcPts val="0"/>
                        </a:spcAft>
                      </a:pPr>
                      <a:r>
                        <a:rPr lang="ar-SA" sz="1200" b="1">
                          <a:effectLst/>
                          <a:cs typeface="B Nazanin" pitchFamily="2" charset="-78"/>
                        </a:rPr>
                        <a:t>10-1</a:t>
                      </a:r>
                      <a:endParaRPr lang="en-US" sz="1200" b="1">
                        <a:effectLst/>
                        <a:latin typeface="Calibri"/>
                        <a:ea typeface="Calibri"/>
                        <a:cs typeface="B Nazanin" pitchFamily="2" charset="-78"/>
                      </a:endParaRPr>
                    </a:p>
                  </a:txBody>
                  <a:tcPr marL="66279" marR="66279" marT="0" marB="0" anchor="ctr"/>
                </a:tc>
                <a:tc>
                  <a:txBody>
                    <a:bodyPr/>
                    <a:lstStyle/>
                    <a:p>
                      <a:pPr marL="0" marR="0" algn="ctr" rtl="1">
                        <a:lnSpc>
                          <a:spcPct val="115000"/>
                        </a:lnSpc>
                        <a:spcBef>
                          <a:spcPts val="0"/>
                        </a:spcBef>
                        <a:spcAft>
                          <a:spcPts val="0"/>
                        </a:spcAft>
                      </a:pPr>
                      <a:r>
                        <a:rPr lang="ar-SA" sz="1200" b="1" dirty="0">
                          <a:effectLst/>
                          <a:cs typeface="B Nazanin" pitchFamily="2" charset="-78"/>
                        </a:rPr>
                        <a:t>مشارکت در طراحی و انجام ارزشیابی برنامه مانند ارزشیابی درونی و بیرونی گروهها و برنامه ها، تدوین استانداردها و شاخصهای اعتباربخشی، ارزشیابی برنامه و موسسه بر اساس این استانداردها و ارزشیابی آزمونها </a:t>
                      </a:r>
                      <a:endParaRPr lang="en-US" sz="1200" b="1" dirty="0">
                        <a:effectLst/>
                        <a:latin typeface="Calibri"/>
                        <a:ea typeface="Calibri"/>
                        <a:cs typeface="B Nazanin" pitchFamily="2" charset="-78"/>
                      </a:endParaRPr>
                    </a:p>
                  </a:txBody>
                  <a:tcPr marL="66279" marR="66279" marT="0" marB="0"/>
                </a:tc>
                <a:tc vMerge="1">
                  <a:txBody>
                    <a:bodyPr/>
                    <a:lstStyle/>
                    <a:p>
                      <a:endParaRPr lang="en-US"/>
                    </a:p>
                  </a:txBody>
                  <a:tcPr/>
                </a:tc>
                <a:extLst>
                  <a:ext uri="{0D108BD9-81ED-4DB2-BD59-A6C34878D82A}">
                    <a16:rowId xmlns:a16="http://schemas.microsoft.com/office/drawing/2014/main" val="10006"/>
                  </a:ext>
                </a:extLst>
              </a:tr>
              <a:tr h="264801">
                <a:tc>
                  <a:txBody>
                    <a:bodyPr/>
                    <a:lstStyle/>
                    <a:p>
                      <a:pPr marL="0" marR="0" algn="ctr" rtl="1">
                        <a:lnSpc>
                          <a:spcPct val="115000"/>
                        </a:lnSpc>
                        <a:spcBef>
                          <a:spcPts val="0"/>
                        </a:spcBef>
                        <a:spcAft>
                          <a:spcPts val="0"/>
                        </a:spcAft>
                      </a:pPr>
                      <a:r>
                        <a:rPr lang="ar-SA" sz="1200" b="1">
                          <a:effectLst/>
                          <a:cs typeface="B Nazanin" pitchFamily="2" charset="-78"/>
                        </a:rPr>
                        <a:t>4-1</a:t>
                      </a:r>
                      <a:endParaRPr lang="en-US" sz="1200" b="1">
                        <a:effectLst/>
                        <a:latin typeface="Calibri"/>
                        <a:ea typeface="Calibri"/>
                        <a:cs typeface="B Nazanin" pitchFamily="2" charset="-78"/>
                      </a:endParaRPr>
                    </a:p>
                  </a:txBody>
                  <a:tcPr marL="66279" marR="66279" marT="0" marB="0"/>
                </a:tc>
                <a:tc>
                  <a:txBody>
                    <a:bodyPr/>
                    <a:lstStyle/>
                    <a:p>
                      <a:pPr marL="0" marR="0" algn="ctr" rtl="1">
                        <a:lnSpc>
                          <a:spcPct val="115000"/>
                        </a:lnSpc>
                        <a:spcBef>
                          <a:spcPts val="0"/>
                        </a:spcBef>
                        <a:spcAft>
                          <a:spcPts val="0"/>
                        </a:spcAft>
                      </a:pPr>
                      <a:r>
                        <a:rPr lang="fa-IR" sz="1200" b="1" dirty="0" smtClean="0">
                          <a:effectLst/>
                          <a:cs typeface="B Nazanin" pitchFamily="2" charset="-78"/>
                        </a:rPr>
                        <a:t>3/2</a:t>
                      </a:r>
                      <a:r>
                        <a:rPr lang="ar-SA" sz="1200" b="1" dirty="0" smtClean="0">
                          <a:effectLst/>
                          <a:cs typeface="B Nazanin" pitchFamily="2" charset="-78"/>
                        </a:rPr>
                        <a:t>-1</a:t>
                      </a:r>
                      <a:endParaRPr lang="en-US" sz="1200" b="1" dirty="0">
                        <a:effectLst/>
                        <a:latin typeface="Calibri"/>
                        <a:ea typeface="Calibri"/>
                        <a:cs typeface="B Nazanin" pitchFamily="2" charset="-78"/>
                      </a:endParaRPr>
                    </a:p>
                  </a:txBody>
                  <a:tcPr marL="66279" marR="66279" marT="0" marB="0"/>
                </a:tc>
                <a:tc>
                  <a:txBody>
                    <a:bodyPr/>
                    <a:lstStyle/>
                    <a:p>
                      <a:pPr marL="0" marR="0" algn="ctr" rtl="1">
                        <a:lnSpc>
                          <a:spcPct val="115000"/>
                        </a:lnSpc>
                        <a:spcBef>
                          <a:spcPts val="0"/>
                        </a:spcBef>
                        <a:spcAft>
                          <a:spcPts val="0"/>
                        </a:spcAft>
                      </a:pPr>
                      <a:r>
                        <a:rPr lang="fa-IR" sz="1200" b="1" dirty="0" smtClean="0">
                          <a:effectLst/>
                          <a:cs typeface="B Nazanin" pitchFamily="2" charset="-78"/>
                        </a:rPr>
                        <a:t>2/8</a:t>
                      </a:r>
                      <a:r>
                        <a:rPr lang="ar-SA" sz="1200" b="1" dirty="0" smtClean="0">
                          <a:effectLst/>
                          <a:cs typeface="B Nazanin" pitchFamily="2" charset="-78"/>
                        </a:rPr>
                        <a:t>-1</a:t>
                      </a:r>
                      <a:endParaRPr lang="en-US" sz="1200" b="1" dirty="0">
                        <a:effectLst/>
                        <a:latin typeface="Calibri"/>
                        <a:ea typeface="Calibri"/>
                        <a:cs typeface="B Nazanin" pitchFamily="2" charset="-78"/>
                      </a:endParaRPr>
                    </a:p>
                  </a:txBody>
                  <a:tcPr marL="66279" marR="66279" marT="0" marB="0"/>
                </a:tc>
                <a:tc>
                  <a:txBody>
                    <a:bodyPr/>
                    <a:lstStyle/>
                    <a:p>
                      <a:pPr marL="0" marR="0" algn="ctr" rtl="1">
                        <a:lnSpc>
                          <a:spcPct val="115000"/>
                        </a:lnSpc>
                        <a:spcBef>
                          <a:spcPts val="0"/>
                        </a:spcBef>
                        <a:spcAft>
                          <a:spcPts val="0"/>
                        </a:spcAft>
                      </a:pPr>
                      <a:r>
                        <a:rPr lang="fa-IR" sz="1200" b="1" dirty="0" smtClean="0">
                          <a:effectLst/>
                          <a:cs typeface="B Nazanin" pitchFamily="2" charset="-78"/>
                        </a:rPr>
                        <a:t>2/4</a:t>
                      </a:r>
                      <a:r>
                        <a:rPr lang="ar-SA" sz="1200" b="1" dirty="0" smtClean="0">
                          <a:effectLst/>
                          <a:cs typeface="B Nazanin" pitchFamily="2" charset="-78"/>
                        </a:rPr>
                        <a:t>-1</a:t>
                      </a:r>
                      <a:endParaRPr lang="en-US" sz="1200" b="1" dirty="0">
                        <a:effectLst/>
                        <a:latin typeface="Calibri"/>
                        <a:ea typeface="Calibri"/>
                        <a:cs typeface="B Nazanin" pitchFamily="2" charset="-78"/>
                      </a:endParaRPr>
                    </a:p>
                  </a:txBody>
                  <a:tcPr marL="66279" marR="66279" marT="0" marB="0"/>
                </a:tc>
                <a:tc rowSpan="2">
                  <a:txBody>
                    <a:bodyPr/>
                    <a:lstStyle/>
                    <a:p>
                      <a:pPr marL="0" marR="0" algn="ctr" rtl="1">
                        <a:lnSpc>
                          <a:spcPct val="115000"/>
                        </a:lnSpc>
                        <a:spcBef>
                          <a:spcPts val="0"/>
                        </a:spcBef>
                        <a:spcAft>
                          <a:spcPts val="0"/>
                        </a:spcAft>
                      </a:pPr>
                      <a:r>
                        <a:rPr lang="ar-SA" sz="1200" b="1">
                          <a:effectLst/>
                          <a:cs typeface="B Nazanin" pitchFamily="2" charset="-78"/>
                        </a:rPr>
                        <a:t>8</a:t>
                      </a:r>
                      <a:endParaRPr lang="en-US" sz="1200" b="1">
                        <a:effectLst/>
                        <a:latin typeface="Calibri"/>
                        <a:ea typeface="Calibri"/>
                        <a:cs typeface="B Nazanin" pitchFamily="2" charset="-78"/>
                      </a:endParaRPr>
                    </a:p>
                  </a:txBody>
                  <a:tcPr marL="66279" marR="66279" marT="0" marB="0" anchor="ctr"/>
                </a:tc>
                <a:tc>
                  <a:txBody>
                    <a:bodyPr/>
                    <a:lstStyle/>
                    <a:p>
                      <a:pPr marL="0" marR="0" algn="ctr" rtl="1">
                        <a:lnSpc>
                          <a:spcPct val="115000"/>
                        </a:lnSpc>
                        <a:spcBef>
                          <a:spcPts val="0"/>
                        </a:spcBef>
                        <a:spcAft>
                          <a:spcPts val="0"/>
                        </a:spcAft>
                      </a:pPr>
                      <a:r>
                        <a:rPr lang="ar-SA" sz="1200" b="1">
                          <a:effectLst/>
                          <a:cs typeface="B Nazanin" pitchFamily="2" charset="-78"/>
                        </a:rPr>
                        <a:t>4-1</a:t>
                      </a:r>
                      <a:endParaRPr lang="en-US" sz="1200" b="1">
                        <a:effectLst/>
                        <a:latin typeface="Calibri"/>
                        <a:ea typeface="Calibri"/>
                        <a:cs typeface="B Nazanin" pitchFamily="2" charset="-78"/>
                      </a:endParaRPr>
                    </a:p>
                  </a:txBody>
                  <a:tcPr marL="66279" marR="66279" marT="0" marB="0"/>
                </a:tc>
                <a:tc>
                  <a:txBody>
                    <a:bodyPr/>
                    <a:lstStyle/>
                    <a:p>
                      <a:pPr marL="0" marR="0" algn="ctr" rtl="1">
                        <a:lnSpc>
                          <a:spcPct val="115000"/>
                        </a:lnSpc>
                        <a:spcBef>
                          <a:spcPts val="0"/>
                        </a:spcBef>
                        <a:spcAft>
                          <a:spcPts val="0"/>
                        </a:spcAft>
                      </a:pPr>
                      <a:r>
                        <a:rPr lang="ar-SA" sz="1200" b="1">
                          <a:effectLst/>
                          <a:cs typeface="B Nazanin" pitchFamily="2" charset="-78"/>
                        </a:rPr>
                        <a:t>طراحی و اجرای یک روش نوین تدریس</a:t>
                      </a:r>
                      <a:endParaRPr lang="en-US" sz="1200" b="1">
                        <a:effectLst/>
                        <a:latin typeface="Calibri"/>
                        <a:ea typeface="Calibri"/>
                        <a:cs typeface="B Nazanin" pitchFamily="2" charset="-78"/>
                      </a:endParaRPr>
                    </a:p>
                  </a:txBody>
                  <a:tcPr marL="66279" marR="66279" marT="0" marB="0"/>
                </a:tc>
                <a:tc rowSpan="2">
                  <a:txBody>
                    <a:bodyPr/>
                    <a:lstStyle/>
                    <a:p>
                      <a:pPr marL="0" marR="0" algn="ctr" rtl="1">
                        <a:lnSpc>
                          <a:spcPct val="115000"/>
                        </a:lnSpc>
                        <a:spcBef>
                          <a:spcPts val="0"/>
                        </a:spcBef>
                        <a:spcAft>
                          <a:spcPts val="0"/>
                        </a:spcAft>
                      </a:pPr>
                      <a:r>
                        <a:rPr lang="ar-SA" sz="1200" b="1">
                          <a:effectLst/>
                          <a:cs typeface="B Nazanin" pitchFamily="2" charset="-78"/>
                        </a:rPr>
                        <a:t>یاددهی و یادگیری</a:t>
                      </a:r>
                      <a:endParaRPr lang="en-US" sz="1200" b="1">
                        <a:effectLst/>
                        <a:latin typeface="Calibri"/>
                        <a:ea typeface="Calibri"/>
                        <a:cs typeface="B Nazanin" pitchFamily="2" charset="-78"/>
                      </a:endParaRPr>
                    </a:p>
                  </a:txBody>
                  <a:tcPr marL="66279" marR="66279" marT="0" marB="0" anchor="ctr"/>
                </a:tc>
                <a:extLst>
                  <a:ext uri="{0D108BD9-81ED-4DB2-BD59-A6C34878D82A}">
                    <a16:rowId xmlns:a16="http://schemas.microsoft.com/office/drawing/2014/main" val="10007"/>
                  </a:ext>
                </a:extLst>
              </a:tr>
              <a:tr h="264801">
                <a:tc>
                  <a:txBody>
                    <a:bodyPr/>
                    <a:lstStyle/>
                    <a:p>
                      <a:pPr marL="0" marR="0" algn="ctr" rtl="1">
                        <a:lnSpc>
                          <a:spcPct val="115000"/>
                        </a:lnSpc>
                        <a:spcBef>
                          <a:spcPts val="0"/>
                        </a:spcBef>
                        <a:spcAft>
                          <a:spcPts val="0"/>
                        </a:spcAft>
                      </a:pPr>
                      <a:r>
                        <a:rPr lang="ar-SA" sz="1200" b="1">
                          <a:effectLst/>
                          <a:cs typeface="B Nazanin" pitchFamily="2" charset="-78"/>
                        </a:rPr>
                        <a:t>2-1</a:t>
                      </a:r>
                      <a:endParaRPr lang="en-US" sz="1200" b="1">
                        <a:effectLst/>
                        <a:latin typeface="Calibri"/>
                        <a:ea typeface="Calibri"/>
                        <a:cs typeface="B Nazanin" pitchFamily="2" charset="-78"/>
                      </a:endParaRPr>
                    </a:p>
                  </a:txBody>
                  <a:tcPr marL="66279" marR="66279" marT="0" marB="0"/>
                </a:tc>
                <a:tc>
                  <a:txBody>
                    <a:bodyPr/>
                    <a:lstStyle/>
                    <a:p>
                      <a:pPr marL="0" marR="0" algn="ctr" rtl="1">
                        <a:lnSpc>
                          <a:spcPct val="115000"/>
                        </a:lnSpc>
                        <a:spcBef>
                          <a:spcPts val="0"/>
                        </a:spcBef>
                        <a:spcAft>
                          <a:spcPts val="0"/>
                        </a:spcAft>
                      </a:pPr>
                      <a:r>
                        <a:rPr lang="fa-IR" sz="1200" b="1" dirty="0" smtClean="0">
                          <a:effectLst/>
                          <a:cs typeface="B Nazanin" pitchFamily="2" charset="-78"/>
                        </a:rPr>
                        <a:t>1/8</a:t>
                      </a:r>
                      <a:r>
                        <a:rPr lang="ar-SA" sz="1200" b="1" dirty="0" smtClean="0">
                          <a:effectLst/>
                          <a:cs typeface="B Nazanin" pitchFamily="2" charset="-78"/>
                        </a:rPr>
                        <a:t>-1</a:t>
                      </a:r>
                      <a:endParaRPr lang="en-US" sz="1200" b="1" dirty="0">
                        <a:effectLst/>
                        <a:latin typeface="Calibri"/>
                        <a:ea typeface="Calibri"/>
                        <a:cs typeface="B Nazanin" pitchFamily="2" charset="-78"/>
                      </a:endParaRPr>
                    </a:p>
                  </a:txBody>
                  <a:tcPr marL="66279" marR="66279" marT="0" marB="0"/>
                </a:tc>
                <a:tc>
                  <a:txBody>
                    <a:bodyPr/>
                    <a:lstStyle/>
                    <a:p>
                      <a:pPr marL="0" marR="0" algn="ctr" rtl="1">
                        <a:lnSpc>
                          <a:spcPct val="115000"/>
                        </a:lnSpc>
                        <a:spcBef>
                          <a:spcPts val="0"/>
                        </a:spcBef>
                        <a:spcAft>
                          <a:spcPts val="0"/>
                        </a:spcAft>
                      </a:pPr>
                      <a:r>
                        <a:rPr lang="fa-IR" sz="1200" b="1" dirty="0" smtClean="0">
                          <a:effectLst/>
                          <a:cs typeface="B Nazanin" pitchFamily="2" charset="-78"/>
                        </a:rPr>
                        <a:t>1/5</a:t>
                      </a:r>
                      <a:r>
                        <a:rPr lang="ar-SA" sz="1200" b="1" dirty="0" smtClean="0">
                          <a:effectLst/>
                          <a:cs typeface="B Nazanin" pitchFamily="2" charset="-78"/>
                        </a:rPr>
                        <a:t>-1</a:t>
                      </a:r>
                      <a:endParaRPr lang="en-US" sz="1200" b="1" dirty="0">
                        <a:effectLst/>
                        <a:latin typeface="Calibri"/>
                        <a:ea typeface="Calibri"/>
                        <a:cs typeface="B Nazanin" pitchFamily="2" charset="-78"/>
                      </a:endParaRPr>
                    </a:p>
                  </a:txBody>
                  <a:tcPr marL="66279" marR="66279" marT="0" marB="0"/>
                </a:tc>
                <a:tc>
                  <a:txBody>
                    <a:bodyPr/>
                    <a:lstStyle/>
                    <a:p>
                      <a:pPr marL="0" marR="0" algn="ctr" rtl="1">
                        <a:lnSpc>
                          <a:spcPct val="115000"/>
                        </a:lnSpc>
                        <a:spcBef>
                          <a:spcPts val="0"/>
                        </a:spcBef>
                        <a:spcAft>
                          <a:spcPts val="0"/>
                        </a:spcAft>
                      </a:pPr>
                      <a:r>
                        <a:rPr lang="fa-IR" sz="1200" b="1" dirty="0" smtClean="0">
                          <a:effectLst/>
                          <a:cs typeface="B Nazanin" pitchFamily="2" charset="-78"/>
                        </a:rPr>
                        <a:t>1/2</a:t>
                      </a:r>
                      <a:r>
                        <a:rPr lang="ar-SA" sz="1200" b="1" dirty="0" smtClean="0">
                          <a:effectLst/>
                          <a:cs typeface="B Nazanin" pitchFamily="2" charset="-78"/>
                        </a:rPr>
                        <a:t>-1</a:t>
                      </a:r>
                      <a:endParaRPr lang="en-US" sz="1200" b="1" dirty="0">
                        <a:effectLst/>
                        <a:latin typeface="Calibri"/>
                        <a:ea typeface="Calibri"/>
                        <a:cs typeface="B Nazanin" pitchFamily="2" charset="-78"/>
                      </a:endParaRPr>
                    </a:p>
                  </a:txBody>
                  <a:tcPr marL="66279" marR="66279" marT="0" marB="0"/>
                </a:tc>
                <a:tc vMerge="1">
                  <a:txBody>
                    <a:bodyPr/>
                    <a:lstStyle/>
                    <a:p>
                      <a:endParaRPr lang="en-US"/>
                    </a:p>
                  </a:txBody>
                  <a:tcPr/>
                </a:tc>
                <a:tc>
                  <a:txBody>
                    <a:bodyPr/>
                    <a:lstStyle/>
                    <a:p>
                      <a:pPr marL="0" marR="0" algn="ctr" rtl="1">
                        <a:lnSpc>
                          <a:spcPct val="115000"/>
                        </a:lnSpc>
                        <a:spcBef>
                          <a:spcPts val="0"/>
                        </a:spcBef>
                        <a:spcAft>
                          <a:spcPts val="0"/>
                        </a:spcAft>
                      </a:pPr>
                      <a:r>
                        <a:rPr lang="ar-SA" sz="1200" b="1">
                          <a:effectLst/>
                          <a:cs typeface="B Nazanin" pitchFamily="2" charset="-78"/>
                        </a:rPr>
                        <a:t>2-1</a:t>
                      </a:r>
                      <a:endParaRPr lang="en-US" sz="1200" b="1">
                        <a:effectLst/>
                        <a:latin typeface="Calibri"/>
                        <a:ea typeface="Calibri"/>
                        <a:cs typeface="B Nazanin" pitchFamily="2" charset="-78"/>
                      </a:endParaRPr>
                    </a:p>
                  </a:txBody>
                  <a:tcPr marL="66279" marR="66279" marT="0" marB="0"/>
                </a:tc>
                <a:tc>
                  <a:txBody>
                    <a:bodyPr/>
                    <a:lstStyle/>
                    <a:p>
                      <a:pPr marL="0" marR="0" algn="ctr" rtl="1">
                        <a:lnSpc>
                          <a:spcPct val="115000"/>
                        </a:lnSpc>
                        <a:spcBef>
                          <a:spcPts val="0"/>
                        </a:spcBef>
                        <a:spcAft>
                          <a:spcPts val="0"/>
                        </a:spcAft>
                      </a:pPr>
                      <a:r>
                        <a:rPr lang="ar-SA" sz="1200" b="1">
                          <a:effectLst/>
                          <a:cs typeface="B Nazanin" pitchFamily="2" charset="-78"/>
                        </a:rPr>
                        <a:t>بکارگیری روش های جدید تدریس در عرصه های گوناگون </a:t>
                      </a:r>
                      <a:endParaRPr lang="en-US" sz="1200" b="1">
                        <a:effectLst/>
                        <a:latin typeface="Calibri"/>
                        <a:ea typeface="Calibri"/>
                        <a:cs typeface="B Nazanin" pitchFamily="2" charset="-78"/>
                      </a:endParaRPr>
                    </a:p>
                  </a:txBody>
                  <a:tcPr marL="66279" marR="66279" marT="0" marB="0"/>
                </a:tc>
                <a:tc vMerge="1">
                  <a:txBody>
                    <a:bodyPr/>
                    <a:lstStyle/>
                    <a:p>
                      <a:endParaRPr lang="en-US"/>
                    </a:p>
                  </a:txBody>
                  <a:tcPr/>
                </a:tc>
                <a:extLst>
                  <a:ext uri="{0D108BD9-81ED-4DB2-BD59-A6C34878D82A}">
                    <a16:rowId xmlns:a16="http://schemas.microsoft.com/office/drawing/2014/main" val="10008"/>
                  </a:ext>
                </a:extLst>
              </a:tr>
              <a:tr h="264801">
                <a:tc>
                  <a:txBody>
                    <a:bodyPr/>
                    <a:lstStyle/>
                    <a:p>
                      <a:pPr marL="0" marR="0" algn="ctr" rtl="1">
                        <a:lnSpc>
                          <a:spcPct val="115000"/>
                        </a:lnSpc>
                        <a:spcBef>
                          <a:spcPts val="0"/>
                        </a:spcBef>
                        <a:spcAft>
                          <a:spcPts val="0"/>
                        </a:spcAft>
                      </a:pPr>
                      <a:r>
                        <a:rPr lang="ar-SA" sz="1200" b="1">
                          <a:effectLst/>
                          <a:cs typeface="B Nazanin" pitchFamily="2" charset="-78"/>
                        </a:rPr>
                        <a:t>7-1</a:t>
                      </a:r>
                      <a:endParaRPr lang="en-US" sz="1200" b="1">
                        <a:effectLst/>
                        <a:latin typeface="Calibri"/>
                        <a:ea typeface="Calibri"/>
                        <a:cs typeface="B Nazanin" pitchFamily="2" charset="-78"/>
                      </a:endParaRPr>
                    </a:p>
                  </a:txBody>
                  <a:tcPr marL="66279" marR="66279" marT="0" marB="0"/>
                </a:tc>
                <a:tc>
                  <a:txBody>
                    <a:bodyPr/>
                    <a:lstStyle/>
                    <a:p>
                      <a:pPr marL="0" marR="0" algn="ctr" rtl="1">
                        <a:lnSpc>
                          <a:spcPct val="115000"/>
                        </a:lnSpc>
                        <a:spcBef>
                          <a:spcPts val="0"/>
                        </a:spcBef>
                        <a:spcAft>
                          <a:spcPts val="0"/>
                        </a:spcAft>
                      </a:pPr>
                      <a:r>
                        <a:rPr lang="fa-IR" sz="1200" b="1">
                          <a:effectLst/>
                          <a:cs typeface="B Nazanin" pitchFamily="2" charset="-78"/>
                        </a:rPr>
                        <a:t>5-1</a:t>
                      </a:r>
                      <a:endParaRPr lang="en-US" sz="1200" b="1">
                        <a:effectLst/>
                        <a:latin typeface="Calibri"/>
                        <a:ea typeface="Calibri"/>
                        <a:cs typeface="B Nazanin" pitchFamily="2" charset="-78"/>
                      </a:endParaRPr>
                    </a:p>
                  </a:txBody>
                  <a:tcPr marL="66279" marR="66279" marT="0" marB="0"/>
                </a:tc>
                <a:tc>
                  <a:txBody>
                    <a:bodyPr/>
                    <a:lstStyle/>
                    <a:p>
                      <a:pPr marL="0" marR="0" algn="ctr" rtl="1">
                        <a:lnSpc>
                          <a:spcPct val="115000"/>
                        </a:lnSpc>
                        <a:spcBef>
                          <a:spcPts val="0"/>
                        </a:spcBef>
                        <a:spcAft>
                          <a:spcPts val="0"/>
                        </a:spcAft>
                      </a:pPr>
                      <a:r>
                        <a:rPr lang="ar-SA" sz="1200" b="1">
                          <a:effectLst/>
                          <a:cs typeface="B Nazanin" pitchFamily="2" charset="-78"/>
                        </a:rPr>
                        <a:t>4-1</a:t>
                      </a:r>
                      <a:endParaRPr lang="en-US" sz="1200" b="1">
                        <a:effectLst/>
                        <a:latin typeface="Calibri"/>
                        <a:ea typeface="Calibri"/>
                        <a:cs typeface="B Nazanin" pitchFamily="2" charset="-78"/>
                      </a:endParaRPr>
                    </a:p>
                  </a:txBody>
                  <a:tcPr marL="66279" marR="66279" marT="0" marB="0"/>
                </a:tc>
                <a:tc>
                  <a:txBody>
                    <a:bodyPr/>
                    <a:lstStyle/>
                    <a:p>
                      <a:pPr marL="0" marR="0" algn="ctr" rtl="1">
                        <a:lnSpc>
                          <a:spcPct val="115000"/>
                        </a:lnSpc>
                        <a:spcBef>
                          <a:spcPts val="0"/>
                        </a:spcBef>
                        <a:spcAft>
                          <a:spcPts val="0"/>
                        </a:spcAft>
                      </a:pPr>
                      <a:r>
                        <a:rPr lang="ar-SA" sz="1200" b="1">
                          <a:effectLst/>
                          <a:cs typeface="B Nazanin" pitchFamily="2" charset="-78"/>
                        </a:rPr>
                        <a:t>3-1</a:t>
                      </a:r>
                      <a:endParaRPr lang="en-US" sz="1200" b="1">
                        <a:effectLst/>
                        <a:latin typeface="Calibri"/>
                        <a:ea typeface="Calibri"/>
                        <a:cs typeface="B Nazanin" pitchFamily="2" charset="-78"/>
                      </a:endParaRPr>
                    </a:p>
                  </a:txBody>
                  <a:tcPr marL="66279" marR="66279" marT="0" marB="0"/>
                </a:tc>
                <a:tc rowSpan="4">
                  <a:txBody>
                    <a:bodyPr/>
                    <a:lstStyle/>
                    <a:p>
                      <a:pPr marL="0" marR="0" algn="ctr" rtl="1">
                        <a:lnSpc>
                          <a:spcPct val="115000"/>
                        </a:lnSpc>
                        <a:spcBef>
                          <a:spcPts val="0"/>
                        </a:spcBef>
                        <a:spcAft>
                          <a:spcPts val="0"/>
                        </a:spcAft>
                      </a:pPr>
                      <a:r>
                        <a:rPr lang="ar-SA" sz="1200" b="1">
                          <a:effectLst/>
                          <a:cs typeface="B Nazanin" pitchFamily="2" charset="-78"/>
                        </a:rPr>
                        <a:t> </a:t>
                      </a:r>
                      <a:endParaRPr lang="en-US" sz="1200" b="1">
                        <a:effectLst/>
                        <a:latin typeface="Calibri"/>
                        <a:ea typeface="Calibri"/>
                        <a:cs typeface="B Nazanin" pitchFamily="2" charset="-78"/>
                      </a:endParaRPr>
                    </a:p>
                  </a:txBody>
                  <a:tcPr marL="66279" marR="66279" marT="0" marB="0" anchor="ctr"/>
                </a:tc>
                <a:tc>
                  <a:txBody>
                    <a:bodyPr/>
                    <a:lstStyle/>
                    <a:p>
                      <a:pPr marL="0" marR="0" algn="ctr" rtl="1">
                        <a:lnSpc>
                          <a:spcPct val="115000"/>
                        </a:lnSpc>
                        <a:spcBef>
                          <a:spcPts val="0"/>
                        </a:spcBef>
                        <a:spcAft>
                          <a:spcPts val="0"/>
                        </a:spcAft>
                      </a:pPr>
                      <a:r>
                        <a:rPr lang="ar-SA" sz="1200" b="1">
                          <a:effectLst/>
                          <a:cs typeface="B Nazanin" pitchFamily="2" charset="-78"/>
                        </a:rPr>
                        <a:t>7-1</a:t>
                      </a:r>
                      <a:endParaRPr lang="en-US" sz="1200" b="1">
                        <a:effectLst/>
                        <a:latin typeface="Calibri"/>
                        <a:ea typeface="Calibri"/>
                        <a:cs typeface="B Nazanin" pitchFamily="2" charset="-78"/>
                      </a:endParaRPr>
                    </a:p>
                  </a:txBody>
                  <a:tcPr marL="66279" marR="66279" marT="0" marB="0"/>
                </a:tc>
                <a:tc>
                  <a:txBody>
                    <a:bodyPr/>
                    <a:lstStyle/>
                    <a:p>
                      <a:pPr marL="0" marR="0" algn="ctr" rtl="1">
                        <a:lnSpc>
                          <a:spcPct val="115000"/>
                        </a:lnSpc>
                        <a:spcBef>
                          <a:spcPts val="0"/>
                        </a:spcBef>
                        <a:spcAft>
                          <a:spcPts val="0"/>
                        </a:spcAft>
                      </a:pPr>
                      <a:r>
                        <a:rPr lang="ar-SA" sz="1200" b="1">
                          <a:effectLst/>
                          <a:cs typeface="B Nazanin" pitchFamily="2" charset="-78"/>
                        </a:rPr>
                        <a:t>وسایل آموزشی </a:t>
                      </a:r>
                      <a:endParaRPr lang="en-US" sz="1200" b="1">
                        <a:effectLst/>
                        <a:latin typeface="Calibri"/>
                        <a:ea typeface="Calibri"/>
                        <a:cs typeface="B Nazanin" pitchFamily="2" charset="-78"/>
                      </a:endParaRPr>
                    </a:p>
                  </a:txBody>
                  <a:tcPr marL="66279" marR="66279" marT="0" marB="0"/>
                </a:tc>
                <a:tc rowSpan="4">
                  <a:txBody>
                    <a:bodyPr/>
                    <a:lstStyle/>
                    <a:p>
                      <a:pPr marL="0" marR="0" algn="ctr" rtl="1">
                        <a:lnSpc>
                          <a:spcPct val="115000"/>
                        </a:lnSpc>
                        <a:spcBef>
                          <a:spcPts val="0"/>
                        </a:spcBef>
                        <a:spcAft>
                          <a:spcPts val="0"/>
                        </a:spcAft>
                      </a:pPr>
                      <a:r>
                        <a:rPr lang="ar-SA" sz="1200" b="1">
                          <a:effectLst/>
                          <a:cs typeface="B Nazanin" pitchFamily="2" charset="-78"/>
                        </a:rPr>
                        <a:t>مشارکت در طراحی و تولید محصولات آموزشی</a:t>
                      </a:r>
                      <a:endParaRPr lang="en-US" sz="1200" b="1">
                        <a:effectLst/>
                        <a:cs typeface="B Nazanin" pitchFamily="2" charset="-78"/>
                      </a:endParaRPr>
                    </a:p>
                    <a:p>
                      <a:pPr marL="0" marR="0" algn="ctr" rtl="1">
                        <a:lnSpc>
                          <a:spcPct val="115000"/>
                        </a:lnSpc>
                        <a:spcBef>
                          <a:spcPts val="0"/>
                        </a:spcBef>
                        <a:spcAft>
                          <a:spcPts val="0"/>
                        </a:spcAft>
                      </a:pPr>
                      <a:r>
                        <a:rPr lang="ar-SA" sz="1200" b="1">
                          <a:effectLst/>
                          <a:cs typeface="B Nazanin" pitchFamily="2" charset="-78"/>
                        </a:rPr>
                        <a:t>(ر.ک. تبصره 1)</a:t>
                      </a:r>
                      <a:endParaRPr lang="en-US" sz="1200" b="1">
                        <a:effectLst/>
                        <a:latin typeface="Calibri"/>
                        <a:ea typeface="Calibri"/>
                        <a:cs typeface="B Nazanin" pitchFamily="2" charset="-78"/>
                      </a:endParaRPr>
                    </a:p>
                  </a:txBody>
                  <a:tcPr marL="66279" marR="66279" marT="0" marB="0" anchor="ctr"/>
                </a:tc>
                <a:extLst>
                  <a:ext uri="{0D108BD9-81ED-4DB2-BD59-A6C34878D82A}">
                    <a16:rowId xmlns:a16="http://schemas.microsoft.com/office/drawing/2014/main" val="10009"/>
                  </a:ext>
                </a:extLst>
              </a:tr>
              <a:tr h="264801">
                <a:tc>
                  <a:txBody>
                    <a:bodyPr/>
                    <a:lstStyle/>
                    <a:p>
                      <a:pPr marL="0" marR="0" algn="ctr" rtl="1">
                        <a:lnSpc>
                          <a:spcPct val="115000"/>
                        </a:lnSpc>
                        <a:spcBef>
                          <a:spcPts val="0"/>
                        </a:spcBef>
                        <a:spcAft>
                          <a:spcPts val="0"/>
                        </a:spcAft>
                      </a:pPr>
                      <a:r>
                        <a:rPr lang="ar-SA" sz="1200" b="1">
                          <a:effectLst/>
                          <a:cs typeface="B Nazanin" pitchFamily="2" charset="-78"/>
                        </a:rPr>
                        <a:t>7-1</a:t>
                      </a:r>
                      <a:endParaRPr lang="en-US" sz="1200" b="1">
                        <a:effectLst/>
                        <a:latin typeface="Calibri"/>
                        <a:ea typeface="Calibri"/>
                        <a:cs typeface="B Nazanin" pitchFamily="2" charset="-78"/>
                      </a:endParaRPr>
                    </a:p>
                  </a:txBody>
                  <a:tcPr marL="66279" marR="66279" marT="0" marB="0"/>
                </a:tc>
                <a:tc>
                  <a:txBody>
                    <a:bodyPr/>
                    <a:lstStyle/>
                    <a:p>
                      <a:pPr marL="0" marR="0" algn="ctr" rtl="1">
                        <a:lnSpc>
                          <a:spcPct val="115000"/>
                        </a:lnSpc>
                        <a:spcBef>
                          <a:spcPts val="0"/>
                        </a:spcBef>
                        <a:spcAft>
                          <a:spcPts val="0"/>
                        </a:spcAft>
                      </a:pPr>
                      <a:r>
                        <a:rPr lang="fa-IR" sz="1200" b="1">
                          <a:effectLst/>
                          <a:cs typeface="B Nazanin" pitchFamily="2" charset="-78"/>
                        </a:rPr>
                        <a:t>5-1</a:t>
                      </a:r>
                      <a:endParaRPr lang="en-US" sz="1200" b="1">
                        <a:effectLst/>
                        <a:latin typeface="Calibri"/>
                        <a:ea typeface="Calibri"/>
                        <a:cs typeface="B Nazanin" pitchFamily="2" charset="-78"/>
                      </a:endParaRPr>
                    </a:p>
                  </a:txBody>
                  <a:tcPr marL="66279" marR="66279" marT="0" marB="0"/>
                </a:tc>
                <a:tc>
                  <a:txBody>
                    <a:bodyPr/>
                    <a:lstStyle/>
                    <a:p>
                      <a:pPr marL="0" marR="0" algn="ctr" rtl="1">
                        <a:lnSpc>
                          <a:spcPct val="115000"/>
                        </a:lnSpc>
                        <a:spcBef>
                          <a:spcPts val="0"/>
                        </a:spcBef>
                        <a:spcAft>
                          <a:spcPts val="0"/>
                        </a:spcAft>
                      </a:pPr>
                      <a:r>
                        <a:rPr lang="ar-SA" sz="1200" b="1">
                          <a:effectLst/>
                          <a:cs typeface="B Nazanin" pitchFamily="2" charset="-78"/>
                        </a:rPr>
                        <a:t>4-1</a:t>
                      </a:r>
                      <a:endParaRPr lang="en-US" sz="1200" b="1">
                        <a:effectLst/>
                        <a:latin typeface="Calibri"/>
                        <a:ea typeface="Calibri"/>
                        <a:cs typeface="B Nazanin" pitchFamily="2" charset="-78"/>
                      </a:endParaRPr>
                    </a:p>
                  </a:txBody>
                  <a:tcPr marL="66279" marR="66279" marT="0" marB="0"/>
                </a:tc>
                <a:tc>
                  <a:txBody>
                    <a:bodyPr/>
                    <a:lstStyle/>
                    <a:p>
                      <a:pPr marL="0" marR="0" algn="ctr" rtl="1">
                        <a:lnSpc>
                          <a:spcPct val="115000"/>
                        </a:lnSpc>
                        <a:spcBef>
                          <a:spcPts val="0"/>
                        </a:spcBef>
                        <a:spcAft>
                          <a:spcPts val="0"/>
                        </a:spcAft>
                      </a:pPr>
                      <a:r>
                        <a:rPr lang="ar-SA" sz="1200" b="1">
                          <a:effectLst/>
                          <a:cs typeface="B Nazanin" pitchFamily="2" charset="-78"/>
                        </a:rPr>
                        <a:t>3-1</a:t>
                      </a:r>
                      <a:endParaRPr lang="en-US" sz="1200" b="1">
                        <a:effectLst/>
                        <a:latin typeface="Calibri"/>
                        <a:ea typeface="Calibri"/>
                        <a:cs typeface="B Nazanin" pitchFamily="2" charset="-78"/>
                      </a:endParaRPr>
                    </a:p>
                  </a:txBody>
                  <a:tcPr marL="66279" marR="66279" marT="0" marB="0"/>
                </a:tc>
                <a:tc vMerge="1">
                  <a:txBody>
                    <a:bodyPr/>
                    <a:lstStyle/>
                    <a:p>
                      <a:endParaRPr lang="en-US"/>
                    </a:p>
                  </a:txBody>
                  <a:tcPr/>
                </a:tc>
                <a:tc>
                  <a:txBody>
                    <a:bodyPr/>
                    <a:lstStyle/>
                    <a:p>
                      <a:pPr marL="0" marR="0" algn="ctr" rtl="1">
                        <a:lnSpc>
                          <a:spcPct val="115000"/>
                        </a:lnSpc>
                        <a:spcBef>
                          <a:spcPts val="0"/>
                        </a:spcBef>
                        <a:spcAft>
                          <a:spcPts val="0"/>
                        </a:spcAft>
                      </a:pPr>
                      <a:r>
                        <a:rPr lang="ar-SA" sz="1200" b="1">
                          <a:effectLst/>
                          <a:cs typeface="B Nazanin" pitchFamily="2" charset="-78"/>
                        </a:rPr>
                        <a:t>7-1</a:t>
                      </a:r>
                      <a:endParaRPr lang="en-US" sz="1200" b="1">
                        <a:effectLst/>
                        <a:latin typeface="Calibri"/>
                        <a:ea typeface="Calibri"/>
                        <a:cs typeface="B Nazanin" pitchFamily="2" charset="-78"/>
                      </a:endParaRPr>
                    </a:p>
                  </a:txBody>
                  <a:tcPr marL="66279" marR="66279" marT="0" marB="0"/>
                </a:tc>
                <a:tc>
                  <a:txBody>
                    <a:bodyPr/>
                    <a:lstStyle/>
                    <a:p>
                      <a:pPr marL="0" marR="0" algn="ctr" rtl="1">
                        <a:lnSpc>
                          <a:spcPct val="115000"/>
                        </a:lnSpc>
                        <a:spcBef>
                          <a:spcPts val="0"/>
                        </a:spcBef>
                        <a:spcAft>
                          <a:spcPts val="0"/>
                        </a:spcAft>
                      </a:pPr>
                      <a:r>
                        <a:rPr lang="ar-SA" sz="1200" b="1">
                          <a:effectLst/>
                          <a:cs typeface="B Nazanin" pitchFamily="2" charset="-78"/>
                        </a:rPr>
                        <a:t>لوح فشرده آموزشی با رعایت ساختار علمی</a:t>
                      </a:r>
                      <a:endParaRPr lang="en-US" sz="1200" b="1">
                        <a:effectLst/>
                        <a:latin typeface="Calibri"/>
                        <a:ea typeface="Calibri"/>
                        <a:cs typeface="B Nazanin" pitchFamily="2" charset="-78"/>
                      </a:endParaRPr>
                    </a:p>
                  </a:txBody>
                  <a:tcPr marL="66279" marR="66279" marT="0" marB="0"/>
                </a:tc>
                <a:tc vMerge="1">
                  <a:txBody>
                    <a:bodyPr/>
                    <a:lstStyle/>
                    <a:p>
                      <a:endParaRPr lang="en-US"/>
                    </a:p>
                  </a:txBody>
                  <a:tcPr/>
                </a:tc>
                <a:extLst>
                  <a:ext uri="{0D108BD9-81ED-4DB2-BD59-A6C34878D82A}">
                    <a16:rowId xmlns:a16="http://schemas.microsoft.com/office/drawing/2014/main" val="10010"/>
                  </a:ext>
                </a:extLst>
              </a:tr>
              <a:tr h="264801">
                <a:tc>
                  <a:txBody>
                    <a:bodyPr/>
                    <a:lstStyle/>
                    <a:p>
                      <a:pPr marL="0" marR="0" algn="ctr" rtl="1">
                        <a:lnSpc>
                          <a:spcPct val="115000"/>
                        </a:lnSpc>
                        <a:spcBef>
                          <a:spcPts val="0"/>
                        </a:spcBef>
                        <a:spcAft>
                          <a:spcPts val="0"/>
                        </a:spcAft>
                      </a:pPr>
                      <a:r>
                        <a:rPr lang="ar-SA" sz="1200" b="1">
                          <a:effectLst/>
                          <a:cs typeface="B Nazanin" pitchFamily="2" charset="-78"/>
                        </a:rPr>
                        <a:t>5-1</a:t>
                      </a:r>
                      <a:endParaRPr lang="en-US" sz="1200" b="1">
                        <a:effectLst/>
                        <a:latin typeface="Calibri"/>
                        <a:ea typeface="Calibri"/>
                        <a:cs typeface="B Nazanin" pitchFamily="2" charset="-78"/>
                      </a:endParaRPr>
                    </a:p>
                  </a:txBody>
                  <a:tcPr marL="66279" marR="66279" marT="0" marB="0"/>
                </a:tc>
                <a:tc>
                  <a:txBody>
                    <a:bodyPr/>
                    <a:lstStyle/>
                    <a:p>
                      <a:pPr marL="0" marR="0" algn="ctr" rtl="1">
                        <a:lnSpc>
                          <a:spcPct val="115000"/>
                        </a:lnSpc>
                        <a:spcBef>
                          <a:spcPts val="0"/>
                        </a:spcBef>
                        <a:spcAft>
                          <a:spcPts val="0"/>
                        </a:spcAft>
                      </a:pPr>
                      <a:r>
                        <a:rPr lang="ar-SA" sz="1200" b="1">
                          <a:effectLst/>
                          <a:cs typeface="B Nazanin" pitchFamily="2" charset="-78"/>
                        </a:rPr>
                        <a:t>4-1</a:t>
                      </a:r>
                      <a:endParaRPr lang="en-US" sz="1200" b="1">
                        <a:effectLst/>
                        <a:latin typeface="Calibri"/>
                        <a:ea typeface="Calibri"/>
                        <a:cs typeface="B Nazanin" pitchFamily="2" charset="-78"/>
                      </a:endParaRPr>
                    </a:p>
                  </a:txBody>
                  <a:tcPr marL="66279" marR="66279" marT="0" marB="0"/>
                </a:tc>
                <a:tc>
                  <a:txBody>
                    <a:bodyPr/>
                    <a:lstStyle/>
                    <a:p>
                      <a:pPr marL="0" marR="0" algn="ctr" rtl="1">
                        <a:lnSpc>
                          <a:spcPct val="115000"/>
                        </a:lnSpc>
                        <a:spcBef>
                          <a:spcPts val="0"/>
                        </a:spcBef>
                        <a:spcAft>
                          <a:spcPts val="0"/>
                        </a:spcAft>
                      </a:pPr>
                      <a:r>
                        <a:rPr lang="fa-IR" sz="1200" b="1" dirty="0" smtClean="0">
                          <a:effectLst/>
                          <a:cs typeface="B Nazanin" pitchFamily="2" charset="-78"/>
                        </a:rPr>
                        <a:t>3/5</a:t>
                      </a:r>
                      <a:r>
                        <a:rPr lang="ar-SA" sz="1200" b="1" dirty="0" smtClean="0">
                          <a:effectLst/>
                          <a:cs typeface="B Nazanin" pitchFamily="2" charset="-78"/>
                        </a:rPr>
                        <a:t>-1</a:t>
                      </a:r>
                      <a:endParaRPr lang="en-US" sz="1200" b="1" dirty="0">
                        <a:effectLst/>
                        <a:latin typeface="Calibri"/>
                        <a:ea typeface="Calibri"/>
                        <a:cs typeface="B Nazanin" pitchFamily="2" charset="-78"/>
                      </a:endParaRPr>
                    </a:p>
                  </a:txBody>
                  <a:tcPr marL="66279" marR="66279" marT="0" marB="0"/>
                </a:tc>
                <a:tc>
                  <a:txBody>
                    <a:bodyPr/>
                    <a:lstStyle/>
                    <a:p>
                      <a:pPr marL="0" marR="0" algn="ctr" rtl="1">
                        <a:lnSpc>
                          <a:spcPct val="115000"/>
                        </a:lnSpc>
                        <a:spcBef>
                          <a:spcPts val="0"/>
                        </a:spcBef>
                        <a:spcAft>
                          <a:spcPts val="0"/>
                        </a:spcAft>
                      </a:pPr>
                      <a:r>
                        <a:rPr lang="ar-SA" sz="1200" b="1">
                          <a:effectLst/>
                          <a:cs typeface="B Nazanin" pitchFamily="2" charset="-78"/>
                        </a:rPr>
                        <a:t>3-1</a:t>
                      </a:r>
                      <a:endParaRPr lang="en-US" sz="1200" b="1">
                        <a:effectLst/>
                        <a:latin typeface="Calibri"/>
                        <a:ea typeface="Calibri"/>
                        <a:cs typeface="B Nazanin" pitchFamily="2" charset="-78"/>
                      </a:endParaRPr>
                    </a:p>
                  </a:txBody>
                  <a:tcPr marL="66279" marR="66279" marT="0" marB="0"/>
                </a:tc>
                <a:tc vMerge="1">
                  <a:txBody>
                    <a:bodyPr/>
                    <a:lstStyle/>
                    <a:p>
                      <a:endParaRPr lang="en-US"/>
                    </a:p>
                  </a:txBody>
                  <a:tcPr/>
                </a:tc>
                <a:tc>
                  <a:txBody>
                    <a:bodyPr/>
                    <a:lstStyle/>
                    <a:p>
                      <a:pPr marL="0" marR="0" algn="ctr" rtl="1">
                        <a:lnSpc>
                          <a:spcPct val="115000"/>
                        </a:lnSpc>
                        <a:spcBef>
                          <a:spcPts val="0"/>
                        </a:spcBef>
                        <a:spcAft>
                          <a:spcPts val="0"/>
                        </a:spcAft>
                      </a:pPr>
                      <a:r>
                        <a:rPr lang="ar-SA" sz="1200" b="1">
                          <a:effectLst/>
                          <a:cs typeface="B Nazanin" pitchFamily="2" charset="-78"/>
                        </a:rPr>
                        <a:t>5-1</a:t>
                      </a:r>
                      <a:endParaRPr lang="en-US" sz="1200" b="1">
                        <a:effectLst/>
                        <a:latin typeface="Calibri"/>
                        <a:ea typeface="Calibri"/>
                        <a:cs typeface="B Nazanin" pitchFamily="2" charset="-78"/>
                      </a:endParaRPr>
                    </a:p>
                  </a:txBody>
                  <a:tcPr marL="66279" marR="66279" marT="0" marB="0"/>
                </a:tc>
                <a:tc>
                  <a:txBody>
                    <a:bodyPr/>
                    <a:lstStyle/>
                    <a:p>
                      <a:pPr marL="0" marR="0" algn="ctr" rtl="1">
                        <a:lnSpc>
                          <a:spcPct val="115000"/>
                        </a:lnSpc>
                        <a:spcBef>
                          <a:spcPts val="0"/>
                        </a:spcBef>
                        <a:spcAft>
                          <a:spcPts val="0"/>
                        </a:spcAft>
                      </a:pPr>
                      <a:r>
                        <a:rPr lang="ar-SA" sz="1200" b="1">
                          <a:effectLst/>
                          <a:cs typeface="B Nazanin" pitchFamily="2" charset="-78"/>
                        </a:rPr>
                        <a:t>راهنمای مطالعه </a:t>
                      </a:r>
                      <a:endParaRPr lang="en-US" sz="1200" b="1">
                        <a:effectLst/>
                        <a:latin typeface="Calibri"/>
                        <a:ea typeface="Calibri"/>
                        <a:cs typeface="B Nazanin" pitchFamily="2" charset="-78"/>
                      </a:endParaRPr>
                    </a:p>
                  </a:txBody>
                  <a:tcPr marL="66279" marR="66279" marT="0" marB="0"/>
                </a:tc>
                <a:tc vMerge="1">
                  <a:txBody>
                    <a:bodyPr/>
                    <a:lstStyle/>
                    <a:p>
                      <a:endParaRPr lang="en-US"/>
                    </a:p>
                  </a:txBody>
                  <a:tcPr/>
                </a:tc>
                <a:extLst>
                  <a:ext uri="{0D108BD9-81ED-4DB2-BD59-A6C34878D82A}">
                    <a16:rowId xmlns:a16="http://schemas.microsoft.com/office/drawing/2014/main" val="10011"/>
                  </a:ext>
                </a:extLst>
              </a:tr>
              <a:tr h="470926">
                <a:tc>
                  <a:txBody>
                    <a:bodyPr/>
                    <a:lstStyle/>
                    <a:p>
                      <a:pPr marL="0" marR="0" algn="ctr" rtl="1">
                        <a:lnSpc>
                          <a:spcPct val="115000"/>
                        </a:lnSpc>
                        <a:spcBef>
                          <a:spcPts val="0"/>
                        </a:spcBef>
                        <a:spcAft>
                          <a:spcPts val="0"/>
                        </a:spcAft>
                      </a:pPr>
                      <a:r>
                        <a:rPr lang="ar-SA" sz="1200" b="1">
                          <a:effectLst/>
                          <a:cs typeface="B Nazanin" pitchFamily="2" charset="-78"/>
                        </a:rPr>
                        <a:t>7-1</a:t>
                      </a:r>
                      <a:endParaRPr lang="en-US" sz="1200" b="1">
                        <a:effectLst/>
                        <a:latin typeface="Calibri"/>
                        <a:ea typeface="Calibri"/>
                        <a:cs typeface="B Nazanin" pitchFamily="2" charset="-78"/>
                      </a:endParaRPr>
                    </a:p>
                  </a:txBody>
                  <a:tcPr marL="66279" marR="66279" marT="0" marB="0"/>
                </a:tc>
                <a:tc gridSpan="3">
                  <a:txBody>
                    <a:bodyPr/>
                    <a:lstStyle/>
                    <a:p>
                      <a:pPr marL="0" marR="0" algn="ctr" rtl="1">
                        <a:lnSpc>
                          <a:spcPct val="115000"/>
                        </a:lnSpc>
                        <a:spcBef>
                          <a:spcPts val="0"/>
                        </a:spcBef>
                        <a:spcAft>
                          <a:spcPts val="0"/>
                        </a:spcAft>
                      </a:pPr>
                      <a:r>
                        <a:rPr lang="en-US" sz="1200" b="1">
                          <a:effectLst/>
                          <a:cs typeface="B Nazanin" pitchFamily="2" charset="-78"/>
                        </a:rPr>
                        <a:t> </a:t>
                      </a:r>
                      <a:endParaRPr lang="en-US" sz="1200" b="1">
                        <a:effectLst/>
                        <a:latin typeface="Calibri"/>
                        <a:ea typeface="Calibri"/>
                        <a:cs typeface="B Nazanin" pitchFamily="2" charset="-78"/>
                      </a:endParaRPr>
                    </a:p>
                  </a:txBody>
                  <a:tcPr marL="66279" marR="66279" marT="0" marB="0"/>
                </a:tc>
                <a:tc hMerge="1">
                  <a:txBody>
                    <a:bodyPr/>
                    <a:lstStyle/>
                    <a:p>
                      <a:endParaRPr lang="en-US"/>
                    </a:p>
                  </a:txBody>
                  <a:tcPr/>
                </a:tc>
                <a:tc hMerge="1">
                  <a:txBody>
                    <a:bodyPr/>
                    <a:lstStyle/>
                    <a:p>
                      <a:endParaRPr lang="en-US"/>
                    </a:p>
                  </a:txBody>
                  <a:tcPr/>
                </a:tc>
                <a:tc vMerge="1">
                  <a:txBody>
                    <a:bodyPr/>
                    <a:lstStyle/>
                    <a:p>
                      <a:endParaRPr lang="en-US"/>
                    </a:p>
                  </a:txBody>
                  <a:tcPr/>
                </a:tc>
                <a:tc>
                  <a:txBody>
                    <a:bodyPr/>
                    <a:lstStyle/>
                    <a:p>
                      <a:pPr marL="0" marR="0" algn="ctr" rtl="1">
                        <a:lnSpc>
                          <a:spcPct val="115000"/>
                        </a:lnSpc>
                        <a:spcBef>
                          <a:spcPts val="0"/>
                        </a:spcBef>
                        <a:spcAft>
                          <a:spcPts val="0"/>
                        </a:spcAft>
                      </a:pPr>
                      <a:r>
                        <a:rPr lang="ar-SA" sz="1200" b="1">
                          <a:effectLst/>
                          <a:cs typeface="B Nazanin" pitchFamily="2" charset="-78"/>
                        </a:rPr>
                        <a:t>7-1</a:t>
                      </a:r>
                      <a:endParaRPr lang="en-US" sz="1200" b="1">
                        <a:effectLst/>
                        <a:latin typeface="Calibri"/>
                        <a:ea typeface="Calibri"/>
                        <a:cs typeface="B Nazanin" pitchFamily="2" charset="-78"/>
                      </a:endParaRPr>
                    </a:p>
                  </a:txBody>
                  <a:tcPr marL="66279" marR="66279" marT="0" marB="0"/>
                </a:tc>
                <a:tc>
                  <a:txBody>
                    <a:bodyPr/>
                    <a:lstStyle/>
                    <a:p>
                      <a:pPr marL="0" marR="0" algn="ctr" rtl="1">
                        <a:lnSpc>
                          <a:spcPct val="115000"/>
                        </a:lnSpc>
                        <a:spcBef>
                          <a:spcPts val="0"/>
                        </a:spcBef>
                        <a:spcAft>
                          <a:spcPts val="0"/>
                        </a:spcAft>
                      </a:pPr>
                      <a:r>
                        <a:rPr lang="ar-SA" sz="1200" b="1">
                          <a:effectLst/>
                          <a:cs typeface="B Nazanin" pitchFamily="2" charset="-78"/>
                        </a:rPr>
                        <a:t>سایر محصولات به پیشنهاد کمیته دانشگاهی و تایید کمیته کشوری دانش پژوهی</a:t>
                      </a:r>
                      <a:endParaRPr lang="en-US" sz="1200" b="1">
                        <a:effectLst/>
                        <a:latin typeface="Calibri"/>
                        <a:ea typeface="Calibri"/>
                        <a:cs typeface="B Nazanin" pitchFamily="2" charset="-78"/>
                      </a:endParaRPr>
                    </a:p>
                  </a:txBody>
                  <a:tcPr marL="66279" marR="66279" marT="0" marB="0"/>
                </a:tc>
                <a:tc vMerge="1">
                  <a:txBody>
                    <a:bodyPr/>
                    <a:lstStyle/>
                    <a:p>
                      <a:endParaRPr lang="en-US"/>
                    </a:p>
                  </a:txBody>
                  <a:tcPr/>
                </a:tc>
                <a:extLst>
                  <a:ext uri="{0D108BD9-81ED-4DB2-BD59-A6C34878D82A}">
                    <a16:rowId xmlns:a16="http://schemas.microsoft.com/office/drawing/2014/main" val="10012"/>
                  </a:ext>
                </a:extLst>
              </a:tr>
              <a:tr h="624778">
                <a:tc>
                  <a:txBody>
                    <a:bodyPr/>
                    <a:lstStyle/>
                    <a:p>
                      <a:pPr marL="0" marR="0" algn="ctr" rtl="1">
                        <a:lnSpc>
                          <a:spcPct val="115000"/>
                        </a:lnSpc>
                        <a:spcBef>
                          <a:spcPts val="0"/>
                        </a:spcBef>
                        <a:spcAft>
                          <a:spcPts val="0"/>
                        </a:spcAft>
                      </a:pPr>
                      <a:r>
                        <a:rPr lang="ar-SA" sz="1200" b="1" dirty="0">
                          <a:effectLst/>
                          <a:cs typeface="B Nazanin" pitchFamily="2" charset="-78"/>
                        </a:rPr>
                        <a:t>5- </a:t>
                      </a:r>
                      <a:r>
                        <a:rPr lang="fa-IR" sz="1200" b="1" dirty="0" smtClean="0">
                          <a:effectLst/>
                          <a:cs typeface="B Nazanin" pitchFamily="2" charset="-78"/>
                        </a:rPr>
                        <a:t>0/2</a:t>
                      </a:r>
                      <a:endParaRPr lang="en-US" sz="1200" b="1" dirty="0">
                        <a:effectLst/>
                        <a:latin typeface="Calibri"/>
                        <a:ea typeface="Calibri"/>
                        <a:cs typeface="B Nazanin" pitchFamily="2" charset="-78"/>
                      </a:endParaRPr>
                    </a:p>
                  </a:txBody>
                  <a:tcPr marL="66279" marR="66279" marT="0" marB="0" anchor="ctr"/>
                </a:tc>
                <a:tc>
                  <a:txBody>
                    <a:bodyPr/>
                    <a:lstStyle/>
                    <a:p>
                      <a:pPr marL="0" marR="0" algn="ctr" rtl="1">
                        <a:lnSpc>
                          <a:spcPct val="115000"/>
                        </a:lnSpc>
                        <a:spcBef>
                          <a:spcPts val="0"/>
                        </a:spcBef>
                        <a:spcAft>
                          <a:spcPts val="0"/>
                        </a:spcAft>
                      </a:pPr>
                      <a:r>
                        <a:rPr lang="ar-SA" sz="1200" b="1" dirty="0" smtClean="0">
                          <a:effectLst/>
                          <a:cs typeface="B Nazanin" pitchFamily="2" charset="-78"/>
                        </a:rPr>
                        <a:t>4-</a:t>
                      </a:r>
                      <a:r>
                        <a:rPr lang="fa-IR" sz="1200" b="1" dirty="0" smtClean="0">
                          <a:effectLst/>
                          <a:cs typeface="B Nazanin" pitchFamily="2" charset="-78"/>
                        </a:rPr>
                        <a:t>0/2</a:t>
                      </a:r>
                      <a:endParaRPr lang="en-US" sz="1200" b="1" dirty="0">
                        <a:effectLst/>
                        <a:latin typeface="Calibri"/>
                        <a:ea typeface="Calibri"/>
                        <a:cs typeface="B Nazanin" pitchFamily="2" charset="-78"/>
                      </a:endParaRPr>
                    </a:p>
                  </a:txBody>
                  <a:tcPr marL="66279" marR="66279" marT="0" marB="0" anchor="ctr"/>
                </a:tc>
                <a:tc>
                  <a:txBody>
                    <a:bodyPr/>
                    <a:lstStyle/>
                    <a:p>
                      <a:pPr marL="0" marR="0" algn="ctr" rtl="1">
                        <a:lnSpc>
                          <a:spcPct val="115000"/>
                        </a:lnSpc>
                        <a:spcBef>
                          <a:spcPts val="0"/>
                        </a:spcBef>
                        <a:spcAft>
                          <a:spcPts val="0"/>
                        </a:spcAft>
                      </a:pPr>
                      <a:r>
                        <a:rPr lang="fa-IR" sz="1200" b="1" dirty="0" smtClean="0">
                          <a:effectLst/>
                          <a:cs typeface="B Nazanin" pitchFamily="2" charset="-78"/>
                        </a:rPr>
                        <a:t>3/5-0/2</a:t>
                      </a:r>
                      <a:endParaRPr lang="en-US" sz="1200" b="1" dirty="0">
                        <a:effectLst/>
                        <a:latin typeface="Calibri"/>
                        <a:ea typeface="Calibri"/>
                        <a:cs typeface="B Nazanin" pitchFamily="2" charset="-78"/>
                      </a:endParaRPr>
                    </a:p>
                  </a:txBody>
                  <a:tcPr marL="66279" marR="66279" marT="0" marB="0" anchor="ctr"/>
                </a:tc>
                <a:tc>
                  <a:txBody>
                    <a:bodyPr/>
                    <a:lstStyle/>
                    <a:p>
                      <a:pPr marL="0" marR="0" algn="ctr" rtl="1">
                        <a:lnSpc>
                          <a:spcPct val="115000"/>
                        </a:lnSpc>
                        <a:spcBef>
                          <a:spcPts val="0"/>
                        </a:spcBef>
                        <a:spcAft>
                          <a:spcPts val="0"/>
                        </a:spcAft>
                      </a:pPr>
                      <a:r>
                        <a:rPr lang="ar-SA" sz="1200" b="1" dirty="0" smtClean="0">
                          <a:effectLst/>
                          <a:cs typeface="B Nazanin" pitchFamily="2" charset="-78"/>
                        </a:rPr>
                        <a:t>3-</a:t>
                      </a:r>
                      <a:r>
                        <a:rPr lang="fa-IR" sz="1200" b="1" dirty="0" smtClean="0">
                          <a:effectLst/>
                          <a:cs typeface="B Nazanin" pitchFamily="2" charset="-78"/>
                        </a:rPr>
                        <a:t>0/2</a:t>
                      </a:r>
                      <a:endParaRPr lang="en-US" sz="1200" b="1" dirty="0">
                        <a:effectLst/>
                        <a:latin typeface="Calibri"/>
                        <a:ea typeface="Calibri"/>
                        <a:cs typeface="B Nazanin" pitchFamily="2" charset="-78"/>
                      </a:endParaRPr>
                    </a:p>
                  </a:txBody>
                  <a:tcPr marL="66279" marR="66279" marT="0" marB="0" anchor="ctr"/>
                </a:tc>
                <a:tc rowSpan="2">
                  <a:txBody>
                    <a:bodyPr/>
                    <a:lstStyle/>
                    <a:p>
                      <a:pPr marL="0" marR="0" algn="ctr" rtl="1">
                        <a:lnSpc>
                          <a:spcPct val="115000"/>
                        </a:lnSpc>
                        <a:spcBef>
                          <a:spcPts val="0"/>
                        </a:spcBef>
                        <a:spcAft>
                          <a:spcPts val="0"/>
                        </a:spcAft>
                      </a:pPr>
                      <a:r>
                        <a:rPr lang="ar-SA" sz="1200" b="1">
                          <a:effectLst/>
                          <a:cs typeface="B Nazanin" pitchFamily="2" charset="-78"/>
                        </a:rPr>
                        <a:t>10</a:t>
                      </a:r>
                      <a:endParaRPr lang="en-US" sz="1200" b="1">
                        <a:effectLst/>
                        <a:latin typeface="Calibri"/>
                        <a:ea typeface="Calibri"/>
                        <a:cs typeface="B Nazanin" pitchFamily="2" charset="-78"/>
                      </a:endParaRPr>
                    </a:p>
                  </a:txBody>
                  <a:tcPr marL="66279" marR="66279" marT="0" marB="0" anchor="ctr"/>
                </a:tc>
                <a:tc>
                  <a:txBody>
                    <a:bodyPr/>
                    <a:lstStyle/>
                    <a:p>
                      <a:pPr marL="0" marR="0" algn="ctr" rtl="1">
                        <a:lnSpc>
                          <a:spcPct val="115000"/>
                        </a:lnSpc>
                        <a:spcBef>
                          <a:spcPts val="0"/>
                        </a:spcBef>
                        <a:spcAft>
                          <a:spcPts val="0"/>
                        </a:spcAft>
                      </a:pPr>
                      <a:r>
                        <a:rPr lang="ar-SA" sz="1200" b="1" dirty="0" smtClean="0">
                          <a:effectLst/>
                          <a:cs typeface="B Nazanin" pitchFamily="2" charset="-78"/>
                        </a:rPr>
                        <a:t>5-</a:t>
                      </a:r>
                      <a:r>
                        <a:rPr lang="fa-IR" sz="1200" b="1" dirty="0" smtClean="0">
                          <a:effectLst/>
                          <a:cs typeface="B Nazanin" pitchFamily="2" charset="-78"/>
                        </a:rPr>
                        <a:t>0/2</a:t>
                      </a:r>
                      <a:endParaRPr lang="en-US" sz="1200" b="1" dirty="0">
                        <a:effectLst/>
                        <a:latin typeface="Calibri"/>
                        <a:ea typeface="Calibri"/>
                        <a:cs typeface="B Nazanin" pitchFamily="2" charset="-78"/>
                      </a:endParaRPr>
                    </a:p>
                  </a:txBody>
                  <a:tcPr marL="66279" marR="66279" marT="0" marB="0"/>
                </a:tc>
                <a:tc>
                  <a:txBody>
                    <a:bodyPr/>
                    <a:lstStyle/>
                    <a:p>
                      <a:pPr marL="0" marR="0" algn="ctr" rtl="1">
                        <a:lnSpc>
                          <a:spcPct val="115000"/>
                        </a:lnSpc>
                        <a:spcBef>
                          <a:spcPts val="0"/>
                        </a:spcBef>
                        <a:spcAft>
                          <a:spcPts val="0"/>
                        </a:spcAft>
                      </a:pPr>
                      <a:r>
                        <a:rPr lang="ar-SA" sz="1200" b="1">
                          <a:effectLst/>
                          <a:cs typeface="B Nazanin" pitchFamily="2" charset="-78"/>
                        </a:rPr>
                        <a:t>مشارکت در طراحی و عملیاتی ساختن فرایندها، مقررات، آئین نامه ها و دستورالعملهای آموزشی که در جهت ارتقاءکیفیت آموزش و خدمات آموزشی باشد </a:t>
                      </a:r>
                      <a:endParaRPr lang="en-US" sz="1200" b="1">
                        <a:effectLst/>
                        <a:latin typeface="Calibri"/>
                        <a:ea typeface="Calibri"/>
                        <a:cs typeface="B Nazanin" pitchFamily="2" charset="-78"/>
                      </a:endParaRPr>
                    </a:p>
                  </a:txBody>
                  <a:tcPr marL="66279" marR="66279" marT="0" marB="0"/>
                </a:tc>
                <a:tc rowSpan="2">
                  <a:txBody>
                    <a:bodyPr/>
                    <a:lstStyle/>
                    <a:p>
                      <a:pPr marL="0" marR="0" algn="ctr" rtl="1">
                        <a:lnSpc>
                          <a:spcPct val="115000"/>
                        </a:lnSpc>
                        <a:spcBef>
                          <a:spcPts val="0"/>
                        </a:spcBef>
                        <a:spcAft>
                          <a:spcPts val="0"/>
                        </a:spcAft>
                      </a:pPr>
                      <a:r>
                        <a:rPr lang="ar-SA" sz="1200" b="1">
                          <a:effectLst/>
                          <a:cs typeface="B Nazanin" pitchFamily="2" charset="-78"/>
                        </a:rPr>
                        <a:t>مدیریت و رهبری آموزشی</a:t>
                      </a:r>
                      <a:endParaRPr lang="en-US" sz="1200" b="1">
                        <a:effectLst/>
                        <a:latin typeface="Calibri"/>
                        <a:ea typeface="Calibri"/>
                        <a:cs typeface="B Nazanin" pitchFamily="2" charset="-78"/>
                      </a:endParaRPr>
                    </a:p>
                  </a:txBody>
                  <a:tcPr marL="66279" marR="66279" marT="0" marB="0" anchor="ctr"/>
                </a:tc>
                <a:extLst>
                  <a:ext uri="{0D108BD9-81ED-4DB2-BD59-A6C34878D82A}">
                    <a16:rowId xmlns:a16="http://schemas.microsoft.com/office/drawing/2014/main" val="10013"/>
                  </a:ext>
                </a:extLst>
              </a:tr>
              <a:tr h="530319">
                <a:tc>
                  <a:txBody>
                    <a:bodyPr/>
                    <a:lstStyle/>
                    <a:p>
                      <a:pPr marL="0" marR="0" algn="ctr" rtl="1">
                        <a:lnSpc>
                          <a:spcPct val="115000"/>
                        </a:lnSpc>
                        <a:spcBef>
                          <a:spcPts val="0"/>
                        </a:spcBef>
                        <a:spcAft>
                          <a:spcPts val="0"/>
                        </a:spcAft>
                      </a:pPr>
                      <a:r>
                        <a:rPr lang="ar-SA" sz="1200" b="1" dirty="0">
                          <a:effectLst/>
                          <a:cs typeface="B Nazanin" pitchFamily="2" charset="-78"/>
                        </a:rPr>
                        <a:t>10- </a:t>
                      </a:r>
                      <a:r>
                        <a:rPr lang="fa-IR" sz="1200" b="1" dirty="0" smtClean="0">
                          <a:effectLst/>
                          <a:cs typeface="B Nazanin" pitchFamily="2" charset="-78"/>
                        </a:rPr>
                        <a:t>0/5</a:t>
                      </a:r>
                      <a:endParaRPr lang="en-US" sz="1200" b="1" dirty="0">
                        <a:effectLst/>
                        <a:latin typeface="Calibri"/>
                        <a:ea typeface="Calibri"/>
                        <a:cs typeface="B Nazanin" pitchFamily="2" charset="-78"/>
                      </a:endParaRPr>
                    </a:p>
                  </a:txBody>
                  <a:tcPr marL="66279" marR="66279" marT="0" marB="0" anchor="ctr"/>
                </a:tc>
                <a:tc>
                  <a:txBody>
                    <a:bodyPr/>
                    <a:lstStyle/>
                    <a:p>
                      <a:pPr marL="0" marR="0" algn="ctr" rtl="1">
                        <a:lnSpc>
                          <a:spcPct val="115000"/>
                        </a:lnSpc>
                        <a:spcBef>
                          <a:spcPts val="0"/>
                        </a:spcBef>
                        <a:spcAft>
                          <a:spcPts val="0"/>
                        </a:spcAft>
                      </a:pPr>
                      <a:r>
                        <a:rPr lang="ar-SA" sz="1200" b="1" dirty="0" smtClean="0">
                          <a:effectLst/>
                          <a:cs typeface="B Nazanin" pitchFamily="2" charset="-78"/>
                        </a:rPr>
                        <a:t>8-</a:t>
                      </a:r>
                      <a:r>
                        <a:rPr lang="fa-IR" sz="1200" b="1" dirty="0" smtClean="0">
                          <a:effectLst/>
                          <a:cs typeface="B Nazanin" pitchFamily="2" charset="-78"/>
                        </a:rPr>
                        <a:t>0/5</a:t>
                      </a:r>
                      <a:endParaRPr lang="en-US" sz="1200" b="1" dirty="0">
                        <a:effectLst/>
                        <a:latin typeface="Calibri"/>
                        <a:ea typeface="Calibri"/>
                        <a:cs typeface="B Nazanin" pitchFamily="2" charset="-78"/>
                      </a:endParaRPr>
                    </a:p>
                  </a:txBody>
                  <a:tcPr marL="66279" marR="66279" marT="0" marB="0" anchor="ctr"/>
                </a:tc>
                <a:tc>
                  <a:txBody>
                    <a:bodyPr/>
                    <a:lstStyle/>
                    <a:p>
                      <a:pPr marL="0" marR="0" algn="ctr" rtl="1">
                        <a:lnSpc>
                          <a:spcPct val="115000"/>
                        </a:lnSpc>
                        <a:spcBef>
                          <a:spcPts val="0"/>
                        </a:spcBef>
                        <a:spcAft>
                          <a:spcPts val="0"/>
                        </a:spcAft>
                      </a:pPr>
                      <a:r>
                        <a:rPr lang="ar-SA" sz="1200" b="1" dirty="0" smtClean="0">
                          <a:effectLst/>
                          <a:cs typeface="B Nazanin" pitchFamily="2" charset="-78"/>
                        </a:rPr>
                        <a:t>7-</a:t>
                      </a:r>
                      <a:r>
                        <a:rPr lang="fa-IR" sz="1200" b="1" dirty="0" smtClean="0">
                          <a:effectLst/>
                          <a:cs typeface="B Nazanin" pitchFamily="2" charset="-78"/>
                        </a:rPr>
                        <a:t>0/5</a:t>
                      </a:r>
                      <a:endParaRPr lang="en-US" sz="1200" b="1" dirty="0">
                        <a:effectLst/>
                        <a:latin typeface="Calibri"/>
                        <a:ea typeface="Calibri"/>
                        <a:cs typeface="B Nazanin" pitchFamily="2" charset="-78"/>
                      </a:endParaRPr>
                    </a:p>
                  </a:txBody>
                  <a:tcPr marL="66279" marR="66279" marT="0" marB="0" anchor="ctr"/>
                </a:tc>
                <a:tc>
                  <a:txBody>
                    <a:bodyPr/>
                    <a:lstStyle/>
                    <a:p>
                      <a:pPr marL="0" marR="0" algn="ctr" rtl="1">
                        <a:lnSpc>
                          <a:spcPct val="115000"/>
                        </a:lnSpc>
                        <a:spcBef>
                          <a:spcPts val="0"/>
                        </a:spcBef>
                        <a:spcAft>
                          <a:spcPts val="0"/>
                        </a:spcAft>
                      </a:pPr>
                      <a:r>
                        <a:rPr lang="ar-SA" sz="1200" b="1" dirty="0" smtClean="0">
                          <a:effectLst/>
                          <a:cs typeface="B Nazanin" pitchFamily="2" charset="-78"/>
                        </a:rPr>
                        <a:t>6-</a:t>
                      </a:r>
                      <a:r>
                        <a:rPr lang="fa-IR" sz="1200" b="1" dirty="0" smtClean="0">
                          <a:effectLst/>
                          <a:cs typeface="B Nazanin" pitchFamily="2" charset="-78"/>
                        </a:rPr>
                        <a:t>0/5</a:t>
                      </a:r>
                      <a:endParaRPr lang="en-US" sz="1200" b="1" dirty="0">
                        <a:effectLst/>
                        <a:latin typeface="Calibri"/>
                        <a:ea typeface="Calibri"/>
                        <a:cs typeface="B Nazanin" pitchFamily="2" charset="-78"/>
                      </a:endParaRPr>
                    </a:p>
                  </a:txBody>
                  <a:tcPr marL="66279" marR="66279" marT="0" marB="0" anchor="ctr"/>
                </a:tc>
                <a:tc vMerge="1">
                  <a:txBody>
                    <a:bodyPr/>
                    <a:lstStyle/>
                    <a:p>
                      <a:endParaRPr lang="en-US"/>
                    </a:p>
                  </a:txBody>
                  <a:tcPr/>
                </a:tc>
                <a:tc>
                  <a:txBody>
                    <a:bodyPr/>
                    <a:lstStyle/>
                    <a:p>
                      <a:pPr marL="0" marR="0" algn="ctr" rtl="1">
                        <a:lnSpc>
                          <a:spcPct val="115000"/>
                        </a:lnSpc>
                        <a:spcBef>
                          <a:spcPts val="0"/>
                        </a:spcBef>
                        <a:spcAft>
                          <a:spcPts val="0"/>
                        </a:spcAft>
                      </a:pPr>
                      <a:r>
                        <a:rPr lang="ar-SA" sz="1200" b="1" dirty="0" smtClean="0">
                          <a:effectLst/>
                          <a:cs typeface="B Nazanin" pitchFamily="2" charset="-78"/>
                        </a:rPr>
                        <a:t>10-</a:t>
                      </a:r>
                      <a:r>
                        <a:rPr lang="fa-IR" sz="1200" b="1" dirty="0" smtClean="0">
                          <a:effectLst/>
                          <a:cs typeface="B Nazanin" pitchFamily="2" charset="-78"/>
                        </a:rPr>
                        <a:t>0/5</a:t>
                      </a:r>
                      <a:endParaRPr lang="en-US" sz="1200" b="1" dirty="0">
                        <a:effectLst/>
                        <a:latin typeface="Calibri"/>
                        <a:ea typeface="Calibri"/>
                        <a:cs typeface="B Nazanin" pitchFamily="2" charset="-78"/>
                      </a:endParaRPr>
                    </a:p>
                  </a:txBody>
                  <a:tcPr marL="66279" marR="66279" marT="0" marB="0"/>
                </a:tc>
                <a:tc>
                  <a:txBody>
                    <a:bodyPr/>
                    <a:lstStyle/>
                    <a:p>
                      <a:pPr marL="0" marR="0" algn="ctr" rtl="1">
                        <a:lnSpc>
                          <a:spcPct val="115000"/>
                        </a:lnSpc>
                        <a:spcBef>
                          <a:spcPts val="0"/>
                        </a:spcBef>
                        <a:spcAft>
                          <a:spcPts val="0"/>
                        </a:spcAft>
                      </a:pPr>
                      <a:r>
                        <a:rPr lang="ar-SA" sz="1200" b="1" dirty="0">
                          <a:effectLst/>
                          <a:cs typeface="B Nazanin" pitchFamily="2" charset="-78"/>
                        </a:rPr>
                        <a:t>مشارکت درتدوین برنامه های درازمدت و کلیدی دارای اولویت به تشخیص هیأت ممیزه دانشگاه </a:t>
                      </a:r>
                      <a:endParaRPr lang="en-US" sz="1200" b="1" dirty="0">
                        <a:effectLst/>
                        <a:latin typeface="Calibri"/>
                        <a:ea typeface="Calibri"/>
                        <a:cs typeface="B Nazanin" pitchFamily="2" charset="-78"/>
                      </a:endParaRPr>
                    </a:p>
                  </a:txBody>
                  <a:tcPr marL="66279" marR="66279" marT="0" marB="0"/>
                </a:tc>
                <a:tc vMerge="1">
                  <a:txBody>
                    <a:bodyPr/>
                    <a:lstStyle/>
                    <a:p>
                      <a:endParaRPr lang="en-US"/>
                    </a:p>
                  </a:txBody>
                  <a:tcPr/>
                </a:tc>
                <a:extLst>
                  <a:ext uri="{0D108BD9-81ED-4DB2-BD59-A6C34878D82A}">
                    <a16:rowId xmlns:a16="http://schemas.microsoft.com/office/drawing/2014/main" val="10014"/>
                  </a:ext>
                </a:extLst>
              </a:tr>
              <a:tr h="804313">
                <a:tc>
                  <a:txBody>
                    <a:bodyPr/>
                    <a:lstStyle/>
                    <a:p>
                      <a:pPr marL="0" marR="0" algn="ctr" rtl="1">
                        <a:lnSpc>
                          <a:spcPct val="115000"/>
                        </a:lnSpc>
                        <a:spcBef>
                          <a:spcPts val="0"/>
                        </a:spcBef>
                        <a:spcAft>
                          <a:spcPts val="0"/>
                        </a:spcAft>
                      </a:pPr>
                      <a:r>
                        <a:rPr lang="ar-SA" sz="1200" b="1" dirty="0">
                          <a:effectLst/>
                          <a:cs typeface="B Nazanin" pitchFamily="2" charset="-78"/>
                        </a:rPr>
                        <a:t>8- </a:t>
                      </a:r>
                      <a:r>
                        <a:rPr lang="fa-IR" sz="1200" b="1" dirty="0" smtClean="0">
                          <a:effectLst/>
                          <a:cs typeface="B Nazanin" pitchFamily="2" charset="-78"/>
                        </a:rPr>
                        <a:t>0/5</a:t>
                      </a:r>
                      <a:endParaRPr lang="en-US" sz="1200" b="1" dirty="0">
                        <a:effectLst/>
                        <a:latin typeface="Calibri"/>
                        <a:ea typeface="Calibri"/>
                        <a:cs typeface="B Nazanin" pitchFamily="2" charset="-78"/>
                      </a:endParaRPr>
                    </a:p>
                  </a:txBody>
                  <a:tcPr marL="66279" marR="66279" marT="0" marB="0" anchor="ctr"/>
                </a:tc>
                <a:tc>
                  <a:txBody>
                    <a:bodyPr/>
                    <a:lstStyle/>
                    <a:p>
                      <a:pPr marL="0" marR="0" algn="ctr" rtl="1">
                        <a:lnSpc>
                          <a:spcPct val="115000"/>
                        </a:lnSpc>
                        <a:spcBef>
                          <a:spcPts val="0"/>
                        </a:spcBef>
                        <a:spcAft>
                          <a:spcPts val="0"/>
                        </a:spcAft>
                      </a:pPr>
                      <a:r>
                        <a:rPr lang="fa-IR" sz="1200" b="1" dirty="0" smtClean="0">
                          <a:effectLst/>
                          <a:cs typeface="B Nazanin" pitchFamily="2" charset="-78"/>
                        </a:rPr>
                        <a:t>6/4</a:t>
                      </a:r>
                      <a:r>
                        <a:rPr lang="ar-SA" sz="1200" b="1" dirty="0" smtClean="0">
                          <a:effectLst/>
                          <a:cs typeface="B Nazanin" pitchFamily="2" charset="-78"/>
                        </a:rPr>
                        <a:t>-</a:t>
                      </a:r>
                      <a:r>
                        <a:rPr lang="fa-IR" sz="1200" b="1" dirty="0" smtClean="0">
                          <a:effectLst/>
                          <a:cs typeface="B Nazanin" pitchFamily="2" charset="-78"/>
                        </a:rPr>
                        <a:t>0/5</a:t>
                      </a:r>
                      <a:endParaRPr lang="en-US" sz="1200" b="1" dirty="0">
                        <a:effectLst/>
                        <a:latin typeface="Calibri"/>
                        <a:ea typeface="Calibri"/>
                        <a:cs typeface="B Nazanin" pitchFamily="2" charset="-78"/>
                      </a:endParaRPr>
                    </a:p>
                  </a:txBody>
                  <a:tcPr marL="66279" marR="66279" marT="0" marB="0" anchor="ctr"/>
                </a:tc>
                <a:tc>
                  <a:txBody>
                    <a:bodyPr/>
                    <a:lstStyle/>
                    <a:p>
                      <a:pPr marL="0" marR="0" algn="ctr" rtl="1">
                        <a:lnSpc>
                          <a:spcPct val="115000"/>
                        </a:lnSpc>
                        <a:spcBef>
                          <a:spcPts val="0"/>
                        </a:spcBef>
                        <a:spcAft>
                          <a:spcPts val="0"/>
                        </a:spcAft>
                      </a:pPr>
                      <a:r>
                        <a:rPr lang="fa-IR" sz="1200" b="1" dirty="0" smtClean="0">
                          <a:effectLst/>
                          <a:cs typeface="B Nazanin" pitchFamily="2" charset="-78"/>
                        </a:rPr>
                        <a:t>5/6</a:t>
                      </a:r>
                      <a:r>
                        <a:rPr lang="ar-SA" sz="1200" b="1" dirty="0" smtClean="0">
                          <a:effectLst/>
                          <a:cs typeface="B Nazanin" pitchFamily="2" charset="-78"/>
                        </a:rPr>
                        <a:t>-</a:t>
                      </a:r>
                      <a:r>
                        <a:rPr lang="fa-IR" sz="1200" b="1" dirty="0" smtClean="0">
                          <a:effectLst/>
                          <a:cs typeface="B Nazanin" pitchFamily="2" charset="-78"/>
                        </a:rPr>
                        <a:t>0/5</a:t>
                      </a:r>
                      <a:endParaRPr lang="en-US" sz="1200" b="1" dirty="0">
                        <a:effectLst/>
                        <a:latin typeface="Calibri"/>
                        <a:ea typeface="Calibri"/>
                        <a:cs typeface="B Nazanin" pitchFamily="2" charset="-78"/>
                      </a:endParaRPr>
                    </a:p>
                  </a:txBody>
                  <a:tcPr marL="66279" marR="66279" marT="0" marB="0" anchor="ctr"/>
                </a:tc>
                <a:tc>
                  <a:txBody>
                    <a:bodyPr/>
                    <a:lstStyle/>
                    <a:p>
                      <a:pPr marL="0" marR="0" algn="ctr" rtl="1">
                        <a:lnSpc>
                          <a:spcPct val="115000"/>
                        </a:lnSpc>
                        <a:spcBef>
                          <a:spcPts val="0"/>
                        </a:spcBef>
                        <a:spcAft>
                          <a:spcPts val="0"/>
                        </a:spcAft>
                      </a:pPr>
                      <a:r>
                        <a:rPr lang="fa-IR" sz="1200" b="1" dirty="0" smtClean="0">
                          <a:effectLst/>
                          <a:cs typeface="B Nazanin" pitchFamily="2" charset="-78"/>
                        </a:rPr>
                        <a:t>4/8</a:t>
                      </a:r>
                      <a:r>
                        <a:rPr lang="ar-SA" sz="1200" b="1" dirty="0" smtClean="0">
                          <a:effectLst/>
                          <a:cs typeface="B Nazanin" pitchFamily="2" charset="-78"/>
                        </a:rPr>
                        <a:t>-</a:t>
                      </a:r>
                      <a:r>
                        <a:rPr lang="fa-IR" sz="1200" b="1" dirty="0" smtClean="0">
                          <a:effectLst/>
                          <a:cs typeface="B Nazanin" pitchFamily="2" charset="-78"/>
                        </a:rPr>
                        <a:t>0/5</a:t>
                      </a:r>
                      <a:endParaRPr lang="en-US" sz="1200" b="1" dirty="0">
                        <a:effectLst/>
                        <a:latin typeface="Calibri"/>
                        <a:ea typeface="Calibri"/>
                        <a:cs typeface="B Nazanin" pitchFamily="2" charset="-78"/>
                      </a:endParaRPr>
                    </a:p>
                  </a:txBody>
                  <a:tcPr marL="66279" marR="66279" marT="0" marB="0" anchor="ctr"/>
                </a:tc>
                <a:tc>
                  <a:txBody>
                    <a:bodyPr/>
                    <a:lstStyle/>
                    <a:p>
                      <a:pPr marL="0" marR="0" algn="ctr" rtl="1">
                        <a:lnSpc>
                          <a:spcPct val="115000"/>
                        </a:lnSpc>
                        <a:spcBef>
                          <a:spcPts val="0"/>
                        </a:spcBef>
                        <a:spcAft>
                          <a:spcPts val="0"/>
                        </a:spcAft>
                      </a:pPr>
                      <a:r>
                        <a:rPr lang="ar-SA" sz="1200" b="1">
                          <a:effectLst/>
                          <a:cs typeface="B Nazanin" pitchFamily="2" charset="-78"/>
                        </a:rPr>
                        <a:t> </a:t>
                      </a:r>
                      <a:endParaRPr lang="en-US" sz="1200" b="1">
                        <a:effectLst/>
                        <a:latin typeface="Calibri"/>
                        <a:ea typeface="Calibri"/>
                        <a:cs typeface="B Nazanin" pitchFamily="2" charset="-78"/>
                      </a:endParaRPr>
                    </a:p>
                  </a:txBody>
                  <a:tcPr marL="66279" marR="66279" marT="0" marB="0" anchor="ctr"/>
                </a:tc>
                <a:tc>
                  <a:txBody>
                    <a:bodyPr/>
                    <a:lstStyle/>
                    <a:p>
                      <a:pPr marL="0" marR="0" algn="ctr" rtl="1">
                        <a:lnSpc>
                          <a:spcPct val="115000"/>
                        </a:lnSpc>
                        <a:spcBef>
                          <a:spcPts val="0"/>
                        </a:spcBef>
                        <a:spcAft>
                          <a:spcPts val="0"/>
                        </a:spcAft>
                      </a:pPr>
                      <a:r>
                        <a:rPr lang="ar-SA" sz="1200" b="1" dirty="0" smtClean="0">
                          <a:effectLst/>
                          <a:cs typeface="B Nazanin" pitchFamily="2" charset="-78"/>
                        </a:rPr>
                        <a:t>8-</a:t>
                      </a:r>
                      <a:r>
                        <a:rPr lang="fa-IR" sz="1200" b="1" dirty="0" smtClean="0">
                          <a:effectLst/>
                          <a:cs typeface="B Nazanin" pitchFamily="2" charset="-78"/>
                        </a:rPr>
                        <a:t>0/5</a:t>
                      </a:r>
                      <a:endParaRPr lang="en-US" sz="1200" b="1" dirty="0">
                        <a:effectLst/>
                        <a:latin typeface="Calibri"/>
                        <a:ea typeface="Calibri"/>
                        <a:cs typeface="B Nazanin" pitchFamily="2" charset="-78"/>
                      </a:endParaRPr>
                    </a:p>
                  </a:txBody>
                  <a:tcPr marL="66279" marR="66279" marT="0" marB="0" anchor="ctr"/>
                </a:tc>
                <a:tc>
                  <a:txBody>
                    <a:bodyPr/>
                    <a:lstStyle/>
                    <a:p>
                      <a:pPr marL="0" marR="0" algn="ctr" rtl="1">
                        <a:lnSpc>
                          <a:spcPct val="115000"/>
                        </a:lnSpc>
                        <a:spcBef>
                          <a:spcPts val="0"/>
                        </a:spcBef>
                        <a:spcAft>
                          <a:spcPts val="0"/>
                        </a:spcAft>
                      </a:pPr>
                      <a:r>
                        <a:rPr lang="ar-SA" sz="1200" b="1">
                          <a:effectLst/>
                          <a:cs typeface="B Nazanin" pitchFamily="2" charset="-78"/>
                        </a:rPr>
                        <a:t>مشارکت در طراحی سیتم آموزش الکترونیک و اجرای آن درسطح دانشگاه، شامل آماده سازی محتوا، طراحی آزمون الکترونیک، هدایت کلاسهای مجازی و سایر موارد مرتبط (ر.ک. تبصره 2) </a:t>
                      </a:r>
                      <a:endParaRPr lang="en-US" sz="1200" b="1">
                        <a:effectLst/>
                        <a:latin typeface="Calibri"/>
                        <a:ea typeface="Calibri"/>
                        <a:cs typeface="B Nazanin" pitchFamily="2" charset="-78"/>
                      </a:endParaRPr>
                    </a:p>
                  </a:txBody>
                  <a:tcPr marL="66279" marR="66279" marT="0" marB="0"/>
                </a:tc>
                <a:tc>
                  <a:txBody>
                    <a:bodyPr/>
                    <a:lstStyle/>
                    <a:p>
                      <a:pPr marL="0" marR="0" algn="ctr" rtl="1">
                        <a:lnSpc>
                          <a:spcPct val="115000"/>
                        </a:lnSpc>
                        <a:spcBef>
                          <a:spcPts val="0"/>
                        </a:spcBef>
                        <a:spcAft>
                          <a:spcPts val="0"/>
                        </a:spcAft>
                      </a:pPr>
                      <a:r>
                        <a:rPr lang="ar-SA" sz="1200" b="1" dirty="0">
                          <a:effectLst/>
                          <a:cs typeface="B Nazanin" pitchFamily="2" charset="-78"/>
                        </a:rPr>
                        <a:t>یادگیری الکترونیک</a:t>
                      </a:r>
                      <a:endParaRPr lang="en-US" sz="1200" b="1" dirty="0">
                        <a:effectLst/>
                        <a:latin typeface="Calibri"/>
                        <a:ea typeface="Calibri"/>
                        <a:cs typeface="B Nazanin" pitchFamily="2" charset="-78"/>
                      </a:endParaRPr>
                    </a:p>
                  </a:txBody>
                  <a:tcPr marL="66279" marR="66279" marT="0" marB="0" anchor="ctr"/>
                </a:tc>
                <a:extLst>
                  <a:ext uri="{0D108BD9-81ED-4DB2-BD59-A6C34878D82A}">
                    <a16:rowId xmlns:a16="http://schemas.microsoft.com/office/drawing/2014/main" val="10015"/>
                  </a:ext>
                </a:extLst>
              </a:tr>
            </a:tbl>
          </a:graphicData>
        </a:graphic>
      </p:graphicFrame>
    </p:spTree>
    <p:extLst>
      <p:ext uri="{BB962C8B-B14F-4D97-AF65-F5344CB8AC3E}">
        <p14:creationId xmlns:p14="http://schemas.microsoft.com/office/powerpoint/2010/main" val="304248431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b="1" dirty="0" smtClean="0">
                <a:cs typeface="B Nazanin" pitchFamily="2" charset="-78"/>
              </a:rPr>
              <a:t>مرجع اصلی دانش پژوهی</a:t>
            </a:r>
            <a:endParaRPr lang="en-US" b="1" dirty="0">
              <a:cs typeface="B Nazanin" pitchFamily="2" charset="-78"/>
            </a:endParaRPr>
          </a:p>
        </p:txBody>
      </p:sp>
      <p:sp>
        <p:nvSpPr>
          <p:cNvPr id="3" name="Content Placeholder 2"/>
          <p:cNvSpPr>
            <a:spLocks noGrp="1"/>
          </p:cNvSpPr>
          <p:nvPr>
            <p:ph idx="1"/>
          </p:nvPr>
        </p:nvSpPr>
        <p:spPr>
          <a:xfrm>
            <a:off x="685800" y="2895600"/>
            <a:ext cx="7620000" cy="2937029"/>
          </a:xfrm>
        </p:spPr>
        <p:txBody>
          <a:bodyPr>
            <a:normAutofit lnSpcReduction="10000"/>
          </a:bodyPr>
          <a:lstStyle/>
          <a:p>
            <a:pPr algn="r" rtl="1"/>
            <a:r>
              <a:rPr lang="fa-IR" sz="3200" b="1" dirty="0">
                <a:solidFill>
                  <a:srgbClr val="C00000"/>
                </a:solidFill>
                <a:cs typeface="B Nazanin" pitchFamily="2" charset="-78"/>
              </a:rPr>
              <a:t>مرجع اصلی </a:t>
            </a:r>
            <a:r>
              <a:rPr lang="fa-IR" sz="3200" b="1" dirty="0">
                <a:cs typeface="B Nazanin" pitchFamily="2" charset="-78"/>
              </a:rPr>
              <a:t>ارزشیابی و تعيين امتياز فعاليتهای موضوع بند ششم از ماده 2 آیین نامه ارتقا، "كميته کشوري ارزيابي فعاليت هاي دانشورانه و دانش پژوهی آموزش علوم پزشکي" است (که از اين پس به اختصار "</a:t>
            </a:r>
            <a:r>
              <a:rPr lang="fa-IR" sz="3200" b="1" dirty="0">
                <a:solidFill>
                  <a:srgbClr val="C00000"/>
                </a:solidFill>
                <a:cs typeface="B Nazanin" pitchFamily="2" charset="-78"/>
              </a:rPr>
              <a:t>کميته کشوري دانش پژوهی</a:t>
            </a:r>
            <a:r>
              <a:rPr lang="fa-IR" sz="3200" b="1" dirty="0">
                <a:cs typeface="B Nazanin" pitchFamily="2" charset="-78"/>
              </a:rPr>
              <a:t>" ناميده مي شود). </a:t>
            </a:r>
            <a:endParaRPr lang="en-US" sz="3200" b="1" dirty="0">
              <a:cs typeface="B Nazanin" pitchFamily="2" charset="-78"/>
            </a:endParaRPr>
          </a:p>
          <a:p>
            <a:pPr algn="r" rtl="1"/>
            <a:endParaRPr lang="en-US" sz="3200" b="1" dirty="0">
              <a:cs typeface="B Nazanin" pitchFamily="2" charset="-78"/>
            </a:endParaRPr>
          </a:p>
        </p:txBody>
      </p:sp>
    </p:spTree>
    <p:extLst>
      <p:ext uri="{BB962C8B-B14F-4D97-AF65-F5344CB8AC3E}">
        <p14:creationId xmlns:p14="http://schemas.microsoft.com/office/powerpoint/2010/main" val="333826690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1371600"/>
            <a:ext cx="7024744" cy="1143000"/>
          </a:xfrm>
        </p:spPr>
        <p:txBody>
          <a:bodyPr>
            <a:noAutofit/>
          </a:bodyPr>
          <a:lstStyle/>
          <a:p>
            <a:pPr algn="r" rtl="1"/>
            <a:r>
              <a:rPr lang="fa-IR" sz="3600" b="1" dirty="0">
                <a:cs typeface="B Nazanin" pitchFamily="2" charset="-78"/>
              </a:rPr>
              <a:t>ماده 8. روند نظارت بر فعاليت هاي نوآورانه آموزشي</a:t>
            </a:r>
            <a:r>
              <a:rPr lang="fa-IR" sz="3600" dirty="0">
                <a:cs typeface="B Nazanin" pitchFamily="2" charset="-78"/>
              </a:rPr>
              <a:t>:</a:t>
            </a:r>
            <a:r>
              <a:rPr lang="en-US" sz="3600" dirty="0">
                <a:cs typeface="B Nazanin" pitchFamily="2" charset="-78"/>
              </a:rPr>
              <a:t/>
            </a:r>
            <a:br>
              <a:rPr lang="en-US" sz="3600" dirty="0">
                <a:cs typeface="B Nazanin" pitchFamily="2" charset="-78"/>
              </a:rPr>
            </a:br>
            <a:endParaRPr lang="en-US" sz="3600" dirty="0">
              <a:cs typeface="B Nazanin" pitchFamily="2" charset="-78"/>
            </a:endParaRPr>
          </a:p>
        </p:txBody>
      </p:sp>
      <p:sp>
        <p:nvSpPr>
          <p:cNvPr id="3" name="Content Placeholder 2"/>
          <p:cNvSpPr>
            <a:spLocks noGrp="1"/>
          </p:cNvSpPr>
          <p:nvPr>
            <p:ph idx="1"/>
          </p:nvPr>
        </p:nvSpPr>
        <p:spPr>
          <a:xfrm>
            <a:off x="533400" y="2743200"/>
            <a:ext cx="7924800" cy="3810000"/>
          </a:xfrm>
        </p:spPr>
        <p:txBody>
          <a:bodyPr>
            <a:normAutofit/>
          </a:bodyPr>
          <a:lstStyle/>
          <a:p>
            <a:pPr algn="r" rtl="1"/>
            <a:r>
              <a:rPr lang="fa-IR" sz="3200" b="1" dirty="0" smtClean="0">
                <a:cs typeface="B Nazanin" pitchFamily="2" charset="-78"/>
              </a:rPr>
              <a:t>مسئولیت </a:t>
            </a:r>
            <a:r>
              <a:rPr lang="fa-IR" sz="3200" b="1" dirty="0">
                <a:cs typeface="B Nazanin" pitchFamily="2" charset="-78"/>
              </a:rPr>
              <a:t>نظارت بر روند ارزشیابی فعالیت های دانش پژوهی آموزشی اعضای هیأت علمی دانشگاهها بر عهده </a:t>
            </a:r>
            <a:r>
              <a:rPr lang="fa-IR" sz="3200" b="1" dirty="0">
                <a:solidFill>
                  <a:srgbClr val="C00000"/>
                </a:solidFill>
                <a:cs typeface="B Nazanin" pitchFamily="2" charset="-78"/>
              </a:rPr>
              <a:t>کمیته کشوری دانش پژوهی </a:t>
            </a:r>
            <a:r>
              <a:rPr lang="fa-IR" sz="3200" b="1" dirty="0">
                <a:cs typeface="B Nazanin" pitchFamily="2" charset="-78"/>
              </a:rPr>
              <a:t>است</a:t>
            </a:r>
            <a:r>
              <a:rPr lang="fa-IR" sz="3200" b="1" dirty="0" smtClean="0">
                <a:cs typeface="B Nazanin" pitchFamily="2" charset="-78"/>
              </a:rPr>
              <a:t>.</a:t>
            </a:r>
          </a:p>
          <a:p>
            <a:pPr marL="0" indent="0" algn="r" rtl="1">
              <a:buNone/>
            </a:pPr>
            <a:endParaRPr lang="fa-IR" sz="3200" b="1" dirty="0" smtClean="0">
              <a:cs typeface="B Nazanin" pitchFamily="2" charset="-78"/>
            </a:endParaRPr>
          </a:p>
          <a:p>
            <a:pPr algn="r" rtl="1"/>
            <a:endParaRPr lang="en-US" sz="3200" b="1" dirty="0">
              <a:cs typeface="B Nazanin" pitchFamily="2" charset="-78"/>
            </a:endParaRPr>
          </a:p>
        </p:txBody>
      </p:sp>
    </p:spTree>
    <p:extLst>
      <p:ext uri="{BB962C8B-B14F-4D97-AF65-F5344CB8AC3E}">
        <p14:creationId xmlns:p14="http://schemas.microsoft.com/office/powerpoint/2010/main" val="373575330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1371600"/>
            <a:ext cx="7024744" cy="1143000"/>
          </a:xfrm>
        </p:spPr>
        <p:txBody>
          <a:bodyPr>
            <a:noAutofit/>
          </a:bodyPr>
          <a:lstStyle/>
          <a:p>
            <a:pPr algn="r" rtl="1"/>
            <a:r>
              <a:rPr lang="fa-IR" sz="3600" b="1" dirty="0">
                <a:cs typeface="B Nazanin" pitchFamily="2" charset="-78"/>
              </a:rPr>
              <a:t>ماده 8. روند نظارت بر فعاليت هاي نوآورانه آموزشي</a:t>
            </a:r>
            <a:r>
              <a:rPr lang="fa-IR" sz="3600" dirty="0">
                <a:cs typeface="B Nazanin" pitchFamily="2" charset="-78"/>
              </a:rPr>
              <a:t>:</a:t>
            </a:r>
            <a:r>
              <a:rPr lang="en-US" sz="3600" dirty="0">
                <a:cs typeface="B Nazanin" pitchFamily="2" charset="-78"/>
              </a:rPr>
              <a:t/>
            </a:r>
            <a:br>
              <a:rPr lang="en-US" sz="3600" dirty="0">
                <a:cs typeface="B Nazanin" pitchFamily="2" charset="-78"/>
              </a:rPr>
            </a:br>
            <a:endParaRPr lang="en-US" sz="3600" dirty="0">
              <a:cs typeface="B Nazanin" pitchFamily="2" charset="-78"/>
            </a:endParaRPr>
          </a:p>
        </p:txBody>
      </p:sp>
      <p:sp>
        <p:nvSpPr>
          <p:cNvPr id="3" name="Content Placeholder 2"/>
          <p:cNvSpPr>
            <a:spLocks noGrp="1"/>
          </p:cNvSpPr>
          <p:nvPr>
            <p:ph idx="1"/>
          </p:nvPr>
        </p:nvSpPr>
        <p:spPr>
          <a:xfrm>
            <a:off x="533400" y="2286000"/>
            <a:ext cx="7924800" cy="4114800"/>
          </a:xfrm>
        </p:spPr>
        <p:txBody>
          <a:bodyPr>
            <a:noAutofit/>
          </a:bodyPr>
          <a:lstStyle/>
          <a:p>
            <a:pPr marL="0" indent="0" algn="r" rtl="1">
              <a:buNone/>
            </a:pPr>
            <a:endParaRPr lang="fa-IR" sz="2800" b="1" dirty="0" smtClean="0">
              <a:cs typeface="B Nazanin" pitchFamily="2" charset="-78"/>
            </a:endParaRPr>
          </a:p>
          <a:p>
            <a:pPr algn="r" rtl="1"/>
            <a:r>
              <a:rPr lang="fa-IR" sz="2800" b="1" dirty="0" smtClean="0">
                <a:cs typeface="B Nazanin" pitchFamily="2" charset="-78"/>
              </a:rPr>
              <a:t> </a:t>
            </a:r>
            <a:r>
              <a:rPr lang="fa-IR" sz="2800" b="1" dirty="0">
                <a:cs typeface="B Nazanin" pitchFamily="2" charset="-78"/>
              </a:rPr>
              <a:t>این کمیته ضمن بررسی گزارش ارزشیابی ادواری از نحوه عملکرد دانشگاهها در ارزیابی فعالیتهای دانش پژوهی آموزشی، بازخوردهای لازم جهت بهبود فرآیند را به </a:t>
            </a:r>
            <a:r>
              <a:rPr lang="fa-IR" sz="2800" b="1" dirty="0">
                <a:solidFill>
                  <a:srgbClr val="C00000"/>
                </a:solidFill>
                <a:cs typeface="B Nazanin" pitchFamily="2" charset="-78"/>
              </a:rPr>
              <a:t>رئیس هیأت ممیزه دانشگاه و هیأت ممیزه مرکزی </a:t>
            </a:r>
            <a:r>
              <a:rPr lang="fa-IR" sz="2800" b="1" dirty="0">
                <a:cs typeface="B Nazanin" pitchFamily="2" charset="-78"/>
              </a:rPr>
              <a:t>ارائه می کند. </a:t>
            </a:r>
            <a:endParaRPr lang="fa-IR" sz="2800" b="1" dirty="0" smtClean="0">
              <a:cs typeface="B Nazanin" pitchFamily="2" charset="-78"/>
            </a:endParaRPr>
          </a:p>
          <a:p>
            <a:pPr algn="r" rtl="1"/>
            <a:endParaRPr lang="fa-IR" sz="2800" b="1" dirty="0">
              <a:cs typeface="B Nazanin" pitchFamily="2" charset="-78"/>
            </a:endParaRPr>
          </a:p>
          <a:p>
            <a:pPr algn="r" rtl="1"/>
            <a:r>
              <a:rPr lang="fa-IR" sz="2800" b="1" dirty="0" smtClean="0">
                <a:cs typeface="B Nazanin" pitchFamily="2" charset="-78"/>
              </a:rPr>
              <a:t>رئیس </a:t>
            </a:r>
            <a:r>
              <a:rPr lang="fa-IR" sz="2800" b="1" dirty="0">
                <a:cs typeface="B Nazanin" pitchFamily="2" charset="-78"/>
              </a:rPr>
              <a:t>هیأت ممیزه دانشگاه باید نسبت به اعمال و گزارش اصلاحات لازم در عملکرد کمیته دانش پژوهی متناسب با بازخوردهای دریافت شده اقدام نماید</a:t>
            </a:r>
            <a:r>
              <a:rPr lang="fa-IR" sz="2800" b="1" dirty="0" smtClean="0">
                <a:cs typeface="B Nazanin" pitchFamily="2" charset="-78"/>
              </a:rPr>
              <a:t>.</a:t>
            </a:r>
          </a:p>
          <a:p>
            <a:pPr algn="r" rtl="1"/>
            <a:endParaRPr lang="en-US" sz="2800" b="1" dirty="0">
              <a:cs typeface="B Nazanin" pitchFamily="2" charset="-78"/>
            </a:endParaRPr>
          </a:p>
        </p:txBody>
      </p:sp>
    </p:spTree>
    <p:extLst>
      <p:ext uri="{BB962C8B-B14F-4D97-AF65-F5344CB8AC3E}">
        <p14:creationId xmlns:p14="http://schemas.microsoft.com/office/powerpoint/2010/main" val="404733559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1371600"/>
            <a:ext cx="7024744" cy="1143000"/>
          </a:xfrm>
        </p:spPr>
        <p:txBody>
          <a:bodyPr>
            <a:noAutofit/>
          </a:bodyPr>
          <a:lstStyle/>
          <a:p>
            <a:pPr algn="r" rtl="1"/>
            <a:r>
              <a:rPr lang="fa-IR" sz="3600" b="1" dirty="0">
                <a:cs typeface="B Nazanin" pitchFamily="2" charset="-78"/>
              </a:rPr>
              <a:t>ماده 8. روند نظارت بر فعاليت هاي نوآورانه آموزشي</a:t>
            </a:r>
            <a:r>
              <a:rPr lang="fa-IR" sz="3600" dirty="0">
                <a:cs typeface="B Nazanin" pitchFamily="2" charset="-78"/>
              </a:rPr>
              <a:t>:</a:t>
            </a:r>
            <a:r>
              <a:rPr lang="en-US" sz="3600" dirty="0">
                <a:cs typeface="B Nazanin" pitchFamily="2" charset="-78"/>
              </a:rPr>
              <a:t/>
            </a:r>
            <a:br>
              <a:rPr lang="en-US" sz="3600" dirty="0">
                <a:cs typeface="B Nazanin" pitchFamily="2" charset="-78"/>
              </a:rPr>
            </a:br>
            <a:endParaRPr lang="en-US" sz="3600" dirty="0">
              <a:cs typeface="B Nazanin" pitchFamily="2" charset="-78"/>
            </a:endParaRPr>
          </a:p>
        </p:txBody>
      </p:sp>
      <p:sp>
        <p:nvSpPr>
          <p:cNvPr id="3" name="Content Placeholder 2"/>
          <p:cNvSpPr>
            <a:spLocks noGrp="1"/>
          </p:cNvSpPr>
          <p:nvPr>
            <p:ph idx="1"/>
          </p:nvPr>
        </p:nvSpPr>
        <p:spPr>
          <a:xfrm>
            <a:off x="762000" y="2209800"/>
            <a:ext cx="7467600" cy="4495800"/>
          </a:xfrm>
        </p:spPr>
        <p:txBody>
          <a:bodyPr>
            <a:normAutofit/>
          </a:bodyPr>
          <a:lstStyle/>
          <a:p>
            <a:pPr marL="0" indent="0" algn="r" rtl="1">
              <a:buNone/>
            </a:pPr>
            <a:endParaRPr lang="fa-IR" sz="3200" b="1" dirty="0" smtClean="0">
              <a:cs typeface="B Nazanin" pitchFamily="2" charset="-78"/>
            </a:endParaRPr>
          </a:p>
          <a:p>
            <a:pPr algn="r" rtl="1"/>
            <a:r>
              <a:rPr lang="fa-IR" sz="3200" b="1" dirty="0" smtClean="0">
                <a:cs typeface="B Nazanin" pitchFamily="2" charset="-78"/>
              </a:rPr>
              <a:t> </a:t>
            </a:r>
            <a:r>
              <a:rPr lang="fa-IR" sz="3200" b="1" dirty="0">
                <a:cs typeface="B Nazanin" pitchFamily="2" charset="-78"/>
              </a:rPr>
              <a:t>بدیهی است در صورت </a:t>
            </a:r>
            <a:r>
              <a:rPr lang="fa-IR" sz="3200" b="1" dirty="0">
                <a:solidFill>
                  <a:srgbClr val="C00000"/>
                </a:solidFill>
                <a:cs typeface="B Nazanin" pitchFamily="2" charset="-78"/>
              </a:rPr>
              <a:t>عدم مراعات کامل ضوابط </a:t>
            </a:r>
            <a:r>
              <a:rPr lang="fa-IR" sz="3200" b="1" dirty="0">
                <a:cs typeface="B Nazanin" pitchFamily="2" charset="-78"/>
              </a:rPr>
              <a:t>در بررسی و تعیین امتیاز فعالیتهای موضوع این دستورالعمل، کمیته کشوری دانش پژوهی می تواند اختیارات تفویض شده به کمیته دانشگاهی دانش پژوهی را </a:t>
            </a:r>
            <a:r>
              <a:rPr lang="fa-IR" sz="3200" b="1" dirty="0">
                <a:solidFill>
                  <a:srgbClr val="0070C0"/>
                </a:solidFill>
                <a:cs typeface="B Nazanin" pitchFamily="2" charset="-78"/>
              </a:rPr>
              <a:t>سلب نماید</a:t>
            </a:r>
            <a:r>
              <a:rPr lang="fa-IR" sz="3200" b="1" dirty="0">
                <a:cs typeface="B Nazanin" pitchFamily="2" charset="-78"/>
              </a:rPr>
              <a:t>. </a:t>
            </a:r>
            <a:endParaRPr lang="en-US" sz="3200" b="1" dirty="0">
              <a:cs typeface="B Nazanin" pitchFamily="2" charset="-78"/>
            </a:endParaRPr>
          </a:p>
          <a:p>
            <a:pPr algn="r" rtl="1"/>
            <a:endParaRPr lang="en-US" sz="3200" b="1" dirty="0">
              <a:cs typeface="B Nazanin" pitchFamily="2" charset="-78"/>
            </a:endParaRPr>
          </a:p>
        </p:txBody>
      </p:sp>
    </p:spTree>
    <p:extLst>
      <p:ext uri="{BB962C8B-B14F-4D97-AF65-F5344CB8AC3E}">
        <p14:creationId xmlns:p14="http://schemas.microsoft.com/office/powerpoint/2010/main" val="18148268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990600"/>
            <a:ext cx="7024744" cy="1143000"/>
          </a:xfrm>
        </p:spPr>
        <p:txBody>
          <a:bodyPr>
            <a:normAutofit/>
          </a:bodyPr>
          <a:lstStyle/>
          <a:p>
            <a:pPr algn="r" rtl="1"/>
            <a:r>
              <a:rPr lang="fa-IR" b="1" dirty="0" smtClean="0">
                <a:cs typeface="B Nazanin" pitchFamily="2" charset="-78"/>
              </a:rPr>
              <a:t>سامانه فعالیتهای نوآورنه آموزشی</a:t>
            </a:r>
            <a:endParaRPr lang="en-US" b="1" dirty="0">
              <a:cs typeface="B Nazanin" pitchFamily="2" charset="-78"/>
            </a:endParaRPr>
          </a:p>
        </p:txBody>
      </p:sp>
      <p:sp>
        <p:nvSpPr>
          <p:cNvPr id="3" name="Content Placeholder 2"/>
          <p:cNvSpPr>
            <a:spLocks noGrp="1"/>
          </p:cNvSpPr>
          <p:nvPr>
            <p:ph idx="1"/>
          </p:nvPr>
        </p:nvSpPr>
        <p:spPr/>
        <p:txBody>
          <a:bodyPr/>
          <a:lstStyle/>
          <a:p>
            <a:pPr lvl="0" algn="r" rtl="1"/>
            <a:r>
              <a:rPr lang="fa-IR" dirty="0">
                <a:cs typeface="B Nazanin" pitchFamily="2" charset="-78"/>
              </a:rPr>
              <a:t>لازم است فرد متقاضي مستندات، شواهد و مدارک لازم در خصوص فعاليت هاي مورد نظر را در سامانه ملی فعالیتهای نوآورانه آموزشی ( به آدرس </a:t>
            </a:r>
            <a:r>
              <a:rPr lang="en-US" dirty="0">
                <a:cs typeface="B Nazanin" pitchFamily="2" charset="-78"/>
                <a:hlinkClick r:id="rId2"/>
              </a:rPr>
              <a:t>http://meded.behdasht.gov.ir</a:t>
            </a:r>
            <a:r>
              <a:rPr lang="fa-IR" dirty="0">
                <a:cs typeface="B Nazanin" pitchFamily="2" charset="-78"/>
              </a:rPr>
              <a:t>) ثبت نماید. </a:t>
            </a:r>
            <a:endParaRPr lang="en-US" dirty="0">
              <a:cs typeface="B Nazanin" pitchFamily="2" charset="-78"/>
            </a:endParaRPr>
          </a:p>
          <a:p>
            <a:pPr algn="r" rtl="1"/>
            <a:endParaRPr lang="en-US" dirty="0">
              <a:cs typeface="B Nazanin" pitchFamily="2" charset="-78"/>
            </a:endParaRPr>
          </a:p>
        </p:txBody>
      </p:sp>
    </p:spTree>
    <p:extLst>
      <p:ext uri="{BB962C8B-B14F-4D97-AF65-F5344CB8AC3E}">
        <p14:creationId xmlns:p14="http://schemas.microsoft.com/office/powerpoint/2010/main" val="98552158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717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20466531"/>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02385693"/>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r" rtl="1"/>
            <a:r>
              <a:rPr lang="fa-IR" b="1" dirty="0">
                <a:cs typeface="B Nazanin" pitchFamily="2" charset="-78"/>
              </a:rPr>
              <a:t>دانش پژوهی دانشگاهی </a:t>
            </a:r>
            <a:r>
              <a:rPr lang="en-US" sz="3200" dirty="0">
                <a:cs typeface="B Nazanin" pitchFamily="2" charset="-78"/>
              </a:rPr>
              <a:t/>
            </a:r>
            <a:br>
              <a:rPr lang="en-US" sz="3200" dirty="0">
                <a:cs typeface="B Nazanin" pitchFamily="2" charset="-78"/>
              </a:rPr>
            </a:br>
            <a:endParaRPr lang="en-US" dirty="0">
              <a:cs typeface="B Nazanin" pitchFamily="2" charset="-78"/>
            </a:endParaRPr>
          </a:p>
        </p:txBody>
      </p:sp>
      <p:sp>
        <p:nvSpPr>
          <p:cNvPr id="3" name="Content Placeholder 2"/>
          <p:cNvSpPr>
            <a:spLocks noGrp="1"/>
          </p:cNvSpPr>
          <p:nvPr>
            <p:ph idx="1"/>
          </p:nvPr>
        </p:nvSpPr>
        <p:spPr>
          <a:xfrm>
            <a:off x="1043492" y="2323652"/>
            <a:ext cx="7109908" cy="3508977"/>
          </a:xfrm>
        </p:spPr>
        <p:txBody>
          <a:bodyPr>
            <a:normAutofit/>
          </a:bodyPr>
          <a:lstStyle/>
          <a:p>
            <a:pPr marL="68580" indent="0" algn="r" rtl="1">
              <a:buNone/>
            </a:pPr>
            <a:r>
              <a:rPr lang="fa-IR" sz="3200" b="1" dirty="0" smtClean="0">
                <a:cs typeface="B Nazanin" pitchFamily="2" charset="-78"/>
              </a:rPr>
              <a:t>در </a:t>
            </a:r>
            <a:r>
              <a:rPr lang="fa-IR" sz="3200" b="1" dirty="0">
                <a:cs typeface="B Nazanin" pitchFamily="2" charset="-78"/>
              </a:rPr>
              <a:t>دوبخش زیر پیش بینی می شود </a:t>
            </a:r>
            <a:r>
              <a:rPr lang="fa-IR" sz="3200" b="1" dirty="0" smtClean="0">
                <a:cs typeface="B Nazanin" pitchFamily="2" charset="-78"/>
              </a:rPr>
              <a:t>:</a:t>
            </a:r>
            <a:endParaRPr lang="en-US" sz="3200" b="1" dirty="0" smtClean="0">
              <a:cs typeface="B Nazanin" pitchFamily="2" charset="-78"/>
            </a:endParaRPr>
          </a:p>
          <a:p>
            <a:pPr marL="68580" indent="0" algn="r" rtl="1">
              <a:buNone/>
            </a:pPr>
            <a:endParaRPr lang="en-US" sz="3200" b="1" dirty="0">
              <a:cs typeface="B Nazanin" pitchFamily="2" charset="-78"/>
            </a:endParaRPr>
          </a:p>
          <a:p>
            <a:pPr lvl="1" algn="r" rtl="1"/>
            <a:r>
              <a:rPr lang="fa-IR" sz="3000" b="1" dirty="0">
                <a:cs typeface="B Nazanin" pitchFamily="2" charset="-78"/>
              </a:rPr>
              <a:t>ثبت ، مشاوره ، آموزش و هدایت نوآوری  </a:t>
            </a:r>
            <a:endParaRPr lang="en-US" sz="3000" b="1" dirty="0">
              <a:cs typeface="B Nazanin" pitchFamily="2" charset="-78"/>
            </a:endParaRPr>
          </a:p>
          <a:p>
            <a:pPr lvl="1" algn="r" rtl="1"/>
            <a:r>
              <a:rPr lang="fa-IR" sz="3000" b="1" dirty="0">
                <a:cs typeface="B Nazanin" pitchFamily="2" charset="-78"/>
              </a:rPr>
              <a:t>ارزشیابی </a:t>
            </a:r>
            <a:endParaRPr lang="en-US" sz="3000" b="1" dirty="0">
              <a:cs typeface="B Nazanin" pitchFamily="2" charset="-78"/>
            </a:endParaRPr>
          </a:p>
          <a:p>
            <a:pPr lvl="3" algn="r" rtl="1"/>
            <a:r>
              <a:rPr lang="fa-IR" sz="2800" b="1" dirty="0">
                <a:cs typeface="B Nazanin" pitchFamily="2" charset="-78"/>
              </a:rPr>
              <a:t>شناسائی و  انتشار </a:t>
            </a:r>
            <a:endParaRPr lang="en-US" sz="2800" b="1" dirty="0">
              <a:cs typeface="B Nazanin" pitchFamily="2" charset="-78"/>
            </a:endParaRPr>
          </a:p>
          <a:p>
            <a:pPr algn="r"/>
            <a:endParaRPr lang="en-US" sz="3200" b="1" dirty="0">
              <a:cs typeface="B Nazanin" pitchFamily="2" charset="-78"/>
            </a:endParaRPr>
          </a:p>
        </p:txBody>
      </p:sp>
    </p:spTree>
    <p:extLst>
      <p:ext uri="{BB962C8B-B14F-4D97-AF65-F5344CB8AC3E}">
        <p14:creationId xmlns:p14="http://schemas.microsoft.com/office/powerpoint/2010/main" val="421612410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dirty="0" smtClean="0">
                <a:cs typeface="B Nazanin" pitchFamily="2" charset="-78"/>
              </a:rPr>
              <a:t>1-</a:t>
            </a:r>
            <a:r>
              <a:rPr lang="fa-IR" sz="1050" dirty="0" smtClean="0">
                <a:cs typeface="B Nazanin" pitchFamily="2" charset="-78"/>
              </a:rPr>
              <a:t>       </a:t>
            </a:r>
            <a:r>
              <a:rPr lang="fa-IR" b="1" dirty="0" smtClean="0">
                <a:cs typeface="B Nazanin" pitchFamily="2" charset="-78"/>
              </a:rPr>
              <a:t>نوآوری آموزشی</a:t>
            </a:r>
            <a:r>
              <a:rPr lang="fa-IR" dirty="0" smtClean="0">
                <a:cs typeface="B Nazanin" pitchFamily="2" charset="-78"/>
              </a:rPr>
              <a:t> </a:t>
            </a:r>
            <a:endParaRPr lang="en-US" dirty="0"/>
          </a:p>
        </p:txBody>
      </p:sp>
      <p:sp>
        <p:nvSpPr>
          <p:cNvPr id="3" name="Content Placeholder 2"/>
          <p:cNvSpPr>
            <a:spLocks noGrp="1"/>
          </p:cNvSpPr>
          <p:nvPr>
            <p:ph idx="1"/>
          </p:nvPr>
        </p:nvSpPr>
        <p:spPr/>
        <p:txBody>
          <a:bodyPr>
            <a:normAutofit/>
          </a:bodyPr>
          <a:lstStyle/>
          <a:p>
            <a:pPr algn="r" rtl="1"/>
            <a:r>
              <a:rPr lang="fa-IR" dirty="0" smtClean="0">
                <a:cs typeface="B Nazanin" pitchFamily="2" charset="-78"/>
              </a:rPr>
              <a:t>یک </a:t>
            </a:r>
            <a:r>
              <a:rPr lang="fa-IR" dirty="0">
                <a:cs typeface="B Nazanin" pitchFamily="2" charset="-78"/>
              </a:rPr>
              <a:t>مداخله آموزشی جدید است که به منظور ارتقاء کیفیت آموزش انجام می گیرد.  این نو آوری در هر یک از  حیطه های  زیر ممکن است واقع شود :</a:t>
            </a:r>
            <a:endParaRPr lang="en-US" sz="2800" dirty="0">
              <a:cs typeface="B Nazanin" pitchFamily="2" charset="-78"/>
            </a:endParaRPr>
          </a:p>
          <a:p>
            <a:pPr lvl="2" algn="r" rtl="1"/>
            <a:r>
              <a:rPr lang="fa-IR" dirty="0">
                <a:cs typeface="B Nazanin" pitchFamily="2" charset="-78"/>
              </a:rPr>
              <a:t>تدوین و بازنگری برنامه های آموزشی </a:t>
            </a:r>
            <a:endParaRPr lang="en-US" sz="1400" dirty="0">
              <a:cs typeface="B Nazanin" pitchFamily="2" charset="-78"/>
            </a:endParaRPr>
          </a:p>
          <a:p>
            <a:pPr lvl="2" algn="r" rtl="1"/>
            <a:r>
              <a:rPr lang="fa-IR" dirty="0">
                <a:cs typeface="B Nazanin" pitchFamily="2" charset="-78"/>
              </a:rPr>
              <a:t> ارزشیابی آموزشی ( دانشجو و برنامه ،هیات علمی )</a:t>
            </a:r>
            <a:endParaRPr lang="en-US" sz="1400" dirty="0">
              <a:cs typeface="B Nazanin" pitchFamily="2" charset="-78"/>
            </a:endParaRPr>
          </a:p>
          <a:p>
            <a:pPr lvl="2" algn="r" rtl="1"/>
            <a:r>
              <a:rPr lang="en-US" dirty="0">
                <a:cs typeface="B Nazanin" pitchFamily="2" charset="-78"/>
              </a:rPr>
              <a:t> </a:t>
            </a:r>
            <a:r>
              <a:rPr lang="fa-IR" dirty="0">
                <a:cs typeface="B Nazanin" pitchFamily="2" charset="-78"/>
              </a:rPr>
              <a:t>یادگیری الکترونیکی </a:t>
            </a:r>
            <a:endParaRPr lang="en-US" sz="1400" dirty="0">
              <a:cs typeface="B Nazanin" pitchFamily="2" charset="-78"/>
            </a:endParaRPr>
          </a:p>
          <a:p>
            <a:pPr lvl="2" algn="r" rtl="1"/>
            <a:r>
              <a:rPr lang="fa-IR" dirty="0">
                <a:cs typeface="B Nazanin" pitchFamily="2" charset="-78"/>
              </a:rPr>
              <a:t>مدیریت و رهبری آموزشی</a:t>
            </a:r>
            <a:endParaRPr lang="en-US" sz="1400" dirty="0">
              <a:cs typeface="B Nazanin" pitchFamily="2" charset="-78"/>
            </a:endParaRPr>
          </a:p>
          <a:p>
            <a:pPr lvl="2" algn="r" rtl="1"/>
            <a:r>
              <a:rPr lang="fa-IR" dirty="0">
                <a:cs typeface="B Nazanin" pitchFamily="2" charset="-78"/>
              </a:rPr>
              <a:t>یاددهی  و یادگیری </a:t>
            </a:r>
            <a:endParaRPr lang="en-US" sz="1400" dirty="0">
              <a:cs typeface="B Nazanin" pitchFamily="2" charset="-78"/>
            </a:endParaRPr>
          </a:p>
          <a:p>
            <a:pPr lvl="2" algn="r" rtl="1"/>
            <a:r>
              <a:rPr lang="fa-IR" dirty="0">
                <a:cs typeface="B Nazanin" pitchFamily="2" charset="-78"/>
              </a:rPr>
              <a:t>مشارکت در طراحی و تولید محصولات </a:t>
            </a:r>
            <a:r>
              <a:rPr lang="fa-IR" dirty="0" smtClean="0">
                <a:cs typeface="B Nazanin" pitchFamily="2" charset="-78"/>
              </a:rPr>
              <a:t>آموزشی</a:t>
            </a:r>
            <a:endParaRPr lang="en-US" sz="1400" dirty="0">
              <a:cs typeface="B Nazanin" pitchFamily="2" charset="-78"/>
            </a:endParaRPr>
          </a:p>
        </p:txBody>
      </p:sp>
    </p:spTree>
    <p:extLst>
      <p:ext uri="{BB962C8B-B14F-4D97-AF65-F5344CB8AC3E}">
        <p14:creationId xmlns:p14="http://schemas.microsoft.com/office/powerpoint/2010/main" val="997604919"/>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dirty="0" smtClean="0">
                <a:cs typeface="B Nazanin" pitchFamily="2" charset="-78"/>
              </a:rPr>
              <a:t>1-</a:t>
            </a:r>
            <a:r>
              <a:rPr lang="fa-IR" sz="1050" dirty="0" smtClean="0">
                <a:cs typeface="B Nazanin" pitchFamily="2" charset="-78"/>
              </a:rPr>
              <a:t>       </a:t>
            </a:r>
            <a:r>
              <a:rPr lang="fa-IR" b="1" dirty="0" smtClean="0">
                <a:cs typeface="B Nazanin" pitchFamily="2" charset="-78"/>
              </a:rPr>
              <a:t>نوآوری آموزشی</a:t>
            </a:r>
            <a:r>
              <a:rPr lang="fa-IR" dirty="0" smtClean="0">
                <a:cs typeface="B Nazanin" pitchFamily="2" charset="-78"/>
              </a:rPr>
              <a:t> </a:t>
            </a:r>
            <a:endParaRPr lang="en-US" dirty="0"/>
          </a:p>
        </p:txBody>
      </p:sp>
      <p:sp>
        <p:nvSpPr>
          <p:cNvPr id="3" name="Content Placeholder 2"/>
          <p:cNvSpPr>
            <a:spLocks noGrp="1"/>
          </p:cNvSpPr>
          <p:nvPr>
            <p:ph idx="1"/>
          </p:nvPr>
        </p:nvSpPr>
        <p:spPr/>
        <p:txBody>
          <a:bodyPr>
            <a:normAutofit lnSpcReduction="10000"/>
          </a:bodyPr>
          <a:lstStyle/>
          <a:p>
            <a:pPr algn="r" rtl="1"/>
            <a:r>
              <a:rPr lang="fa-IR" dirty="0" smtClean="0">
                <a:cs typeface="B Nazanin" pitchFamily="2" charset="-78"/>
              </a:rPr>
              <a:t>جدید </a:t>
            </a:r>
            <a:r>
              <a:rPr lang="fa-IR" dirty="0">
                <a:cs typeface="B Nazanin" pitchFamily="2" charset="-78"/>
              </a:rPr>
              <a:t>بودن ( نو بودن ) این مداخله ممکن است در </a:t>
            </a:r>
            <a:r>
              <a:rPr lang="fa-IR" dirty="0" smtClean="0">
                <a:cs typeface="B Nazanin" pitchFamily="2" charset="-78"/>
              </a:rPr>
              <a:t>سط</a:t>
            </a:r>
            <a:r>
              <a:rPr lang="fa-IR" dirty="0">
                <a:cs typeface="B Nazanin" pitchFamily="2" charset="-78"/>
              </a:rPr>
              <a:t>و</a:t>
            </a:r>
            <a:r>
              <a:rPr lang="fa-IR" dirty="0" smtClean="0">
                <a:cs typeface="B Nazanin" pitchFamily="2" charset="-78"/>
              </a:rPr>
              <a:t>ح زیر می باشد :</a:t>
            </a:r>
          </a:p>
          <a:p>
            <a:pPr lvl="5" algn="r" rtl="1"/>
            <a:r>
              <a:rPr lang="fa-IR" sz="3200" dirty="0" smtClean="0">
                <a:cs typeface="B Nazanin" pitchFamily="2" charset="-78"/>
              </a:rPr>
              <a:t>گروه </a:t>
            </a:r>
          </a:p>
          <a:p>
            <a:pPr lvl="5" algn="r" rtl="1"/>
            <a:r>
              <a:rPr lang="fa-IR" sz="3200" dirty="0" smtClean="0">
                <a:cs typeface="B Nazanin" pitchFamily="2" charset="-78"/>
              </a:rPr>
              <a:t> دانشکده</a:t>
            </a:r>
          </a:p>
          <a:p>
            <a:pPr lvl="5" algn="r" rtl="1"/>
            <a:r>
              <a:rPr lang="fa-IR" sz="3200" dirty="0" smtClean="0">
                <a:cs typeface="B Nazanin" pitchFamily="2" charset="-78"/>
              </a:rPr>
              <a:t> دانشگاه</a:t>
            </a:r>
          </a:p>
          <a:p>
            <a:pPr lvl="5" algn="r" rtl="1"/>
            <a:r>
              <a:rPr lang="fa-IR" sz="3200" dirty="0" smtClean="0">
                <a:cs typeface="B Nazanin" pitchFamily="2" charset="-78"/>
              </a:rPr>
              <a:t> کشور</a:t>
            </a:r>
            <a:endParaRPr lang="en-US" sz="3200" dirty="0" smtClean="0">
              <a:cs typeface="B Nazanin" pitchFamily="2" charset="-78"/>
            </a:endParaRPr>
          </a:p>
          <a:p>
            <a:pPr lvl="5" algn="r" rtl="1"/>
            <a:r>
              <a:rPr lang="fa-IR" sz="3200" dirty="0" smtClean="0">
                <a:cs typeface="B Nazanin" pitchFamily="2" charset="-78"/>
              </a:rPr>
              <a:t>جهان </a:t>
            </a:r>
            <a:endParaRPr lang="en-US" sz="3200" dirty="0">
              <a:cs typeface="B Nazanin" pitchFamily="2" charset="-78"/>
            </a:endParaRPr>
          </a:p>
        </p:txBody>
      </p:sp>
    </p:spTree>
    <p:extLst>
      <p:ext uri="{BB962C8B-B14F-4D97-AF65-F5344CB8AC3E}">
        <p14:creationId xmlns:p14="http://schemas.microsoft.com/office/powerpoint/2010/main" val="2434655390"/>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p:nvPr/>
        </p:nvPicPr>
        <p:blipFill>
          <a:blip r:embed="rId2" cstate="print"/>
          <a:stretch>
            <a:fillRect/>
          </a:stretch>
        </p:blipFill>
        <p:spPr>
          <a:xfrm>
            <a:off x="914400" y="1452562"/>
            <a:ext cx="7010399" cy="4719638"/>
          </a:xfrm>
          <a:prstGeom prst="rect">
            <a:avLst/>
          </a:prstGeom>
        </p:spPr>
      </p:pic>
    </p:spTree>
    <p:extLst>
      <p:ext uri="{BB962C8B-B14F-4D97-AF65-F5344CB8AC3E}">
        <p14:creationId xmlns:p14="http://schemas.microsoft.com/office/powerpoint/2010/main" val="108333636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1027664"/>
            <a:ext cx="7534834" cy="1143000"/>
          </a:xfrm>
        </p:spPr>
        <p:txBody>
          <a:bodyPr>
            <a:noAutofit/>
          </a:bodyPr>
          <a:lstStyle/>
          <a:p>
            <a:pPr algn="r"/>
            <a:r>
              <a:rPr lang="fa-IR" sz="3400" b="1" dirty="0">
                <a:cs typeface="B Nazanin" pitchFamily="2" charset="-78"/>
              </a:rPr>
              <a:t>كميته کشوري ارزيابي فعاليت هاي دانشورانه و دانش پژوهی آموزش علوم پزشکي</a:t>
            </a:r>
            <a:endParaRPr lang="en-US" sz="3400" b="1" dirty="0">
              <a:cs typeface="B Nazanin" pitchFamily="2" charset="-78"/>
            </a:endParaRPr>
          </a:p>
        </p:txBody>
      </p:sp>
      <p:sp>
        <p:nvSpPr>
          <p:cNvPr id="3" name="Content Placeholder 2"/>
          <p:cNvSpPr>
            <a:spLocks noGrp="1"/>
          </p:cNvSpPr>
          <p:nvPr>
            <p:ph idx="1"/>
          </p:nvPr>
        </p:nvSpPr>
        <p:spPr>
          <a:xfrm>
            <a:off x="609600" y="2819400"/>
            <a:ext cx="8001000" cy="3581400"/>
          </a:xfrm>
        </p:spPr>
        <p:txBody>
          <a:bodyPr>
            <a:normAutofit/>
          </a:bodyPr>
          <a:lstStyle/>
          <a:p>
            <a:pPr lvl="1" algn="r" rtl="1"/>
            <a:r>
              <a:rPr lang="fa-IR" sz="2600" b="1" dirty="0" smtClean="0">
                <a:cs typeface="B Nazanin" pitchFamily="2" charset="-78"/>
              </a:rPr>
              <a:t> </a:t>
            </a:r>
            <a:r>
              <a:rPr lang="fa-IR" sz="2600" b="1" dirty="0">
                <a:cs typeface="B Nazanin" pitchFamily="2" charset="-78"/>
              </a:rPr>
              <a:t>معاون آموزشي وزارت متبوع یا نماینده تام الاختیار وی (رئيس کميته</a:t>
            </a:r>
            <a:r>
              <a:rPr lang="fa-IR" sz="2600" b="1" dirty="0" smtClean="0">
                <a:cs typeface="B Nazanin" pitchFamily="2" charset="-78"/>
              </a:rPr>
              <a:t>)</a:t>
            </a:r>
          </a:p>
          <a:p>
            <a:pPr lvl="1" algn="r" rtl="1"/>
            <a:r>
              <a:rPr lang="fa-IR" sz="2600" b="1" dirty="0" smtClean="0">
                <a:cs typeface="B Nazanin" pitchFamily="2" charset="-78"/>
              </a:rPr>
              <a:t> </a:t>
            </a:r>
            <a:r>
              <a:rPr lang="fa-IR" sz="2600" b="1" dirty="0">
                <a:cs typeface="B Nazanin" pitchFamily="2" charset="-78"/>
              </a:rPr>
              <a:t>رئیس مرکز مطالعات و توسعه آموزش علوم پزشكي وزارت بهداشت، درمان و آموزش پزشکي (دبير کميته</a:t>
            </a:r>
            <a:r>
              <a:rPr lang="fa-IR" sz="2600" b="1" dirty="0" smtClean="0">
                <a:cs typeface="B Nazanin" pitchFamily="2" charset="-78"/>
              </a:rPr>
              <a:t>)</a:t>
            </a:r>
          </a:p>
          <a:p>
            <a:pPr lvl="1" algn="r" rtl="1"/>
            <a:r>
              <a:rPr lang="fa-IR" sz="2600" b="1" dirty="0" smtClean="0">
                <a:cs typeface="B Nazanin" pitchFamily="2" charset="-78"/>
              </a:rPr>
              <a:t> </a:t>
            </a:r>
            <a:r>
              <a:rPr lang="fa-IR" sz="2600" b="1" dirty="0">
                <a:cs typeface="B Nazanin" pitchFamily="2" charset="-78"/>
              </a:rPr>
              <a:t>دو نفر نماینده از هیأت </a:t>
            </a:r>
            <a:r>
              <a:rPr lang="fa-IR" sz="2600" b="1" dirty="0" smtClean="0">
                <a:cs typeface="B Nazanin" pitchFamily="2" charset="-78"/>
              </a:rPr>
              <a:t>مميزه</a:t>
            </a:r>
          </a:p>
          <a:p>
            <a:pPr lvl="1" algn="r" rtl="1"/>
            <a:r>
              <a:rPr lang="fa-IR" sz="2600" b="1" dirty="0" smtClean="0">
                <a:cs typeface="B Nazanin" pitchFamily="2" charset="-78"/>
              </a:rPr>
              <a:t> </a:t>
            </a:r>
            <a:r>
              <a:rPr lang="fa-IR" sz="2600" b="1" dirty="0">
                <a:cs typeface="B Nazanin" pitchFamily="2" charset="-78"/>
              </a:rPr>
              <a:t>سه نفر از صاحبنظران آموزش علوم پزشکي به پيشنهاد رئيس مرکز مطالعات و توسعه آموزش علوم پزشكي وزارت بهداشت، و تائید معاون آموزشی </a:t>
            </a:r>
            <a:r>
              <a:rPr lang="fa-IR" sz="2600" b="1" dirty="0" smtClean="0">
                <a:cs typeface="B Nazanin" pitchFamily="2" charset="-78"/>
              </a:rPr>
              <a:t>وزارت.</a:t>
            </a:r>
            <a:endParaRPr lang="en-US" sz="2600" b="1" dirty="0">
              <a:cs typeface="B Nazanin" pitchFamily="2" charset="-78"/>
            </a:endParaRPr>
          </a:p>
        </p:txBody>
      </p:sp>
    </p:spTree>
    <p:extLst>
      <p:ext uri="{BB962C8B-B14F-4D97-AF65-F5344CB8AC3E}">
        <p14:creationId xmlns:p14="http://schemas.microsoft.com/office/powerpoint/2010/main" val="897970895"/>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p:nvPr/>
        </p:nvPicPr>
        <p:blipFill>
          <a:blip r:embed="rId2" cstate="print"/>
          <a:stretch>
            <a:fillRect/>
          </a:stretch>
        </p:blipFill>
        <p:spPr>
          <a:xfrm>
            <a:off x="1143000" y="976312"/>
            <a:ext cx="7315199" cy="4905375"/>
          </a:xfrm>
          <a:prstGeom prst="rect">
            <a:avLst/>
          </a:prstGeom>
        </p:spPr>
      </p:pic>
    </p:spTree>
    <p:extLst>
      <p:ext uri="{BB962C8B-B14F-4D97-AF65-F5344CB8AC3E}">
        <p14:creationId xmlns:p14="http://schemas.microsoft.com/office/powerpoint/2010/main" val="3788290356"/>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2052"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36158949"/>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098"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6286" y="7256"/>
            <a:ext cx="9180286" cy="68507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26987875"/>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307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39068854"/>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614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152400"/>
            <a:ext cx="9222016" cy="7010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39589527"/>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5122"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83072994"/>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endParaRPr lang="en-US" dirty="0"/>
          </a:p>
        </p:txBody>
      </p:sp>
      <p:sp>
        <p:nvSpPr>
          <p:cNvPr id="5" name="Subtitle 4"/>
          <p:cNvSpPr>
            <a:spLocks noGrp="1"/>
          </p:cNvSpPr>
          <p:nvPr>
            <p:ph type="subTitle" idx="1"/>
          </p:nvPr>
        </p:nvSpPr>
        <p:spPr/>
        <p:txBody>
          <a:bodyPr>
            <a:normAutofit/>
          </a:bodyPr>
          <a:lstStyle/>
          <a:p>
            <a:r>
              <a:rPr lang="fa-IR" sz="4400" smtClean="0">
                <a:cs typeface="B Titr" pitchFamily="2" charset="-78"/>
              </a:rPr>
              <a:t>با سپاس</a:t>
            </a:r>
            <a:endParaRPr lang="en-US" sz="4400" dirty="0">
              <a:cs typeface="B Titr" pitchFamily="2" charset="-78"/>
            </a:endParaRPr>
          </a:p>
        </p:txBody>
      </p:sp>
      <p:pic>
        <p:nvPicPr>
          <p:cNvPr id="1026" name="Picture 2" descr="C:\Users\Public\Pictures\Sample Pictures\Chrysanthemum.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648200" y="0"/>
            <a:ext cx="3505200" cy="2895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102311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b="1" dirty="0">
                <a:cs typeface="B Nazanin" pitchFamily="2" charset="-78"/>
              </a:rPr>
              <a:t>دبیرخانه کمیته کشوری</a:t>
            </a:r>
            <a:endParaRPr lang="en-US" dirty="0"/>
          </a:p>
        </p:txBody>
      </p:sp>
      <p:sp>
        <p:nvSpPr>
          <p:cNvPr id="3" name="Content Placeholder 2"/>
          <p:cNvSpPr>
            <a:spLocks noGrp="1"/>
          </p:cNvSpPr>
          <p:nvPr>
            <p:ph idx="1"/>
          </p:nvPr>
        </p:nvSpPr>
        <p:spPr>
          <a:xfrm>
            <a:off x="609600" y="2743200"/>
            <a:ext cx="7620000" cy="3089429"/>
          </a:xfrm>
        </p:spPr>
        <p:txBody>
          <a:bodyPr>
            <a:normAutofit/>
          </a:bodyPr>
          <a:lstStyle/>
          <a:p>
            <a:pPr algn="r" rtl="1"/>
            <a:r>
              <a:rPr lang="fa-IR" sz="3200" b="1" dirty="0">
                <a:cs typeface="B Nazanin" pitchFamily="2" charset="-78"/>
              </a:rPr>
              <a:t>مرکز مطالعات و توسعه آموزش علوم پزشكي وزارت بهداشت، درمان و آموزش پزشکي به عنوان </a:t>
            </a:r>
            <a:r>
              <a:rPr lang="fa-IR" sz="3200" b="1" dirty="0">
                <a:solidFill>
                  <a:srgbClr val="C00000"/>
                </a:solidFill>
                <a:cs typeface="B Nazanin" pitchFamily="2" charset="-78"/>
              </a:rPr>
              <a:t>دبیرخانه کمیته کشوری </a:t>
            </a:r>
            <a:r>
              <a:rPr lang="fa-IR" sz="3200" b="1" dirty="0">
                <a:cs typeface="B Nazanin" pitchFamily="2" charset="-78"/>
              </a:rPr>
              <a:t>دانش پژوهی موظف است نتايج بررسي مستندات را به دانشگاه مربوطه اعلام نمايد. </a:t>
            </a:r>
            <a:endParaRPr lang="en-US" sz="3200" b="1" dirty="0">
              <a:cs typeface="B Nazanin" pitchFamily="2" charset="-78"/>
            </a:endParaRPr>
          </a:p>
          <a:p>
            <a:pPr algn="r" rtl="1"/>
            <a:endParaRPr lang="en-US" sz="3200" b="1" dirty="0">
              <a:cs typeface="B Nazanin" pitchFamily="2" charset="-78"/>
            </a:endParaRPr>
          </a:p>
        </p:txBody>
      </p:sp>
    </p:spTree>
    <p:extLst>
      <p:ext uri="{BB962C8B-B14F-4D97-AF65-F5344CB8AC3E}">
        <p14:creationId xmlns:p14="http://schemas.microsoft.com/office/powerpoint/2010/main" val="67208138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43490" y="1027664"/>
            <a:ext cx="7024744" cy="877336"/>
          </a:xfrm>
        </p:spPr>
        <p:txBody>
          <a:bodyPr/>
          <a:lstStyle/>
          <a:p>
            <a:pPr algn="r" rtl="1"/>
            <a:r>
              <a:rPr lang="fa-IR" b="1" dirty="0">
                <a:cs typeface="B Nazanin" pitchFamily="2" charset="-78"/>
              </a:rPr>
              <a:t>تفویض اختیار</a:t>
            </a:r>
            <a:endParaRPr lang="en-US" b="1" dirty="0"/>
          </a:p>
        </p:txBody>
      </p:sp>
      <p:sp>
        <p:nvSpPr>
          <p:cNvPr id="3" name="Content Placeholder 2"/>
          <p:cNvSpPr>
            <a:spLocks noGrp="1"/>
          </p:cNvSpPr>
          <p:nvPr>
            <p:ph idx="1"/>
          </p:nvPr>
        </p:nvSpPr>
        <p:spPr>
          <a:xfrm>
            <a:off x="838200" y="2323652"/>
            <a:ext cx="7391400" cy="3848548"/>
          </a:xfrm>
        </p:spPr>
        <p:txBody>
          <a:bodyPr>
            <a:noAutofit/>
          </a:bodyPr>
          <a:lstStyle/>
          <a:p>
            <a:pPr algn="r" rtl="1"/>
            <a:r>
              <a:rPr lang="fa-IR" sz="2600" b="1" dirty="0">
                <a:cs typeface="B Nazanin" pitchFamily="2" charset="-78"/>
              </a:rPr>
              <a:t>به منظور تسریع در فرإیند ارزشیابی و تعیین امتیاز فعالیتهای دانشورانه و دانش پژوهی آموزشی در دانشگاههای دارای هیات ممیزه مستقل، انجام فرآیند ارزشیابی و تعیین امتیاز به کمیته های دانشگاهی دانش پژوهی تا </a:t>
            </a:r>
            <a:r>
              <a:rPr lang="fa-IR" sz="2600" b="1" dirty="0">
                <a:solidFill>
                  <a:srgbClr val="C00000"/>
                </a:solidFill>
                <a:cs typeface="B Nazanin" pitchFamily="2" charset="-78"/>
              </a:rPr>
              <a:t>پایان شهریور سال  1397</a:t>
            </a:r>
            <a:r>
              <a:rPr lang="fa-IR" sz="2600" b="1" dirty="0">
                <a:cs typeface="B Nazanin" pitchFamily="2" charset="-78"/>
              </a:rPr>
              <a:t> تفویض می شود. </a:t>
            </a:r>
            <a:endParaRPr lang="fa-IR" sz="2600" b="1" dirty="0" smtClean="0">
              <a:cs typeface="B Nazanin" pitchFamily="2" charset="-78"/>
            </a:endParaRPr>
          </a:p>
          <a:p>
            <a:pPr algn="r" rtl="1"/>
            <a:endParaRPr lang="fa-IR" sz="2600" b="1" dirty="0" smtClean="0">
              <a:cs typeface="B Nazanin" pitchFamily="2" charset="-78"/>
            </a:endParaRPr>
          </a:p>
          <a:p>
            <a:pPr algn="r" rtl="1"/>
            <a:r>
              <a:rPr lang="fa-IR" sz="2600" b="1" dirty="0" smtClean="0">
                <a:cs typeface="B Nazanin" pitchFamily="2" charset="-78"/>
              </a:rPr>
              <a:t>تصمیم </a:t>
            </a:r>
            <a:r>
              <a:rPr lang="fa-IR" sz="2600" b="1" dirty="0">
                <a:cs typeface="B Nazanin" pitchFamily="2" charset="-78"/>
              </a:rPr>
              <a:t>گیری در خصوص تمدید مدت تفویض اختیار به هر دانشگاه، </a:t>
            </a:r>
            <a:r>
              <a:rPr lang="fa-IR" sz="2600" b="1" dirty="0">
                <a:solidFill>
                  <a:srgbClr val="C00000"/>
                </a:solidFill>
                <a:cs typeface="B Nazanin" pitchFamily="2" charset="-78"/>
              </a:rPr>
              <a:t>بر اساس نحوه عملکرد کمیته دانشگاهی دانش پژوهی </a:t>
            </a:r>
            <a:r>
              <a:rPr lang="fa-IR" sz="2600" b="1" dirty="0">
                <a:cs typeface="B Nazanin" pitchFamily="2" charset="-78"/>
              </a:rPr>
              <a:t>و توسط کمیته کشوری دانش پژوهی انجام می شود. </a:t>
            </a:r>
            <a:endParaRPr lang="en-US" sz="2600" b="1" dirty="0">
              <a:cs typeface="B Nazanin" pitchFamily="2" charset="-78"/>
            </a:endParaRPr>
          </a:p>
          <a:p>
            <a:pPr algn="r" rtl="1"/>
            <a:endParaRPr lang="en-US" sz="2600" b="1" dirty="0">
              <a:cs typeface="B Nazanin" pitchFamily="2" charset="-78"/>
            </a:endParaRPr>
          </a:p>
        </p:txBody>
      </p:sp>
    </p:spTree>
    <p:extLst>
      <p:ext uri="{BB962C8B-B14F-4D97-AF65-F5344CB8AC3E}">
        <p14:creationId xmlns:p14="http://schemas.microsoft.com/office/powerpoint/2010/main" val="399970398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62000" y="2971800"/>
            <a:ext cx="7696200" cy="3276600"/>
          </a:xfrm>
        </p:spPr>
        <p:txBody>
          <a:bodyPr>
            <a:normAutofit/>
          </a:bodyPr>
          <a:lstStyle/>
          <a:p>
            <a:pPr algn="r" rtl="1"/>
            <a:r>
              <a:rPr lang="fa-IR" sz="2800" b="1" dirty="0" smtClean="0">
                <a:cs typeface="B Nazanin" pitchFamily="2" charset="-78"/>
              </a:rPr>
              <a:t>در </a:t>
            </a:r>
            <a:r>
              <a:rPr lang="fa-IR" sz="2800" b="1" dirty="0">
                <a:cs typeface="B Nazanin" pitchFamily="2" charset="-78"/>
              </a:rPr>
              <a:t>هر يک از دانشگاه های دارای هیأت ممیزه مستقل، "كميته دانشگاهي ارزيابي فعاليت هاي دانشورانه و دانش پژوهی آموزش علوم پزشکي" تشکیل می شود که </a:t>
            </a:r>
            <a:r>
              <a:rPr lang="fa-IR" sz="2800" b="1" dirty="0">
                <a:solidFill>
                  <a:srgbClr val="C00000"/>
                </a:solidFill>
                <a:cs typeface="B Nazanin" pitchFamily="2" charset="-78"/>
              </a:rPr>
              <a:t>کمیته تخصصی هیأت ممیزه</a:t>
            </a:r>
            <a:r>
              <a:rPr lang="fa-IR" sz="2800" b="1" dirty="0">
                <a:cs typeface="B Nazanin" pitchFamily="2" charset="-78"/>
              </a:rPr>
              <a:t> تلقی شده و از اين پس اين شیوه نامه به اختصار "کميته دانشگاهی دانش پژوهی" ناميده مي شود.</a:t>
            </a:r>
            <a:endParaRPr lang="en-US" sz="2800" b="1" dirty="0">
              <a:cs typeface="B Nazanin" pitchFamily="2" charset="-78"/>
            </a:endParaRPr>
          </a:p>
        </p:txBody>
      </p:sp>
      <p:sp>
        <p:nvSpPr>
          <p:cNvPr id="4" name="Title 1"/>
          <p:cNvSpPr txBox="1">
            <a:spLocks/>
          </p:cNvSpPr>
          <p:nvPr/>
        </p:nvSpPr>
        <p:spPr>
          <a:xfrm>
            <a:off x="1043490" y="1027664"/>
            <a:ext cx="7024744" cy="877336"/>
          </a:xfrm>
          <a:prstGeom prst="rect">
            <a:avLst/>
          </a:prstGeom>
        </p:spPr>
        <p:txBody>
          <a:bodyPr vert="horz" lIns="91440" tIns="45720" rIns="91440" bIns="45720" rtlCol="0" anchor="b">
            <a:normAutofit/>
          </a:bodyPr>
          <a:lstStyle>
            <a:lvl1pPr algn="l" defTabSz="914400" rtl="0" eaLnBrk="1" latinLnBrk="0" hangingPunct="1">
              <a:spcBef>
                <a:spcPct val="0"/>
              </a:spcBef>
              <a:buNone/>
              <a:defRPr sz="40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r" rtl="1"/>
            <a:r>
              <a:rPr lang="fa-IR" b="1" dirty="0" smtClean="0">
                <a:solidFill>
                  <a:srgbClr val="00B050"/>
                </a:solidFill>
                <a:cs typeface="B Nazanin" pitchFamily="2" charset="-78"/>
              </a:rPr>
              <a:t>تفویض اختیار</a:t>
            </a:r>
            <a:endParaRPr lang="en-US" b="1" dirty="0">
              <a:solidFill>
                <a:srgbClr val="00B050"/>
              </a:solidFill>
            </a:endParaRPr>
          </a:p>
        </p:txBody>
      </p:sp>
    </p:spTree>
    <p:extLst>
      <p:ext uri="{BB962C8B-B14F-4D97-AF65-F5344CB8AC3E}">
        <p14:creationId xmlns:p14="http://schemas.microsoft.com/office/powerpoint/2010/main" val="414933727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990600"/>
            <a:ext cx="7567110" cy="1143000"/>
          </a:xfrm>
        </p:spPr>
        <p:txBody>
          <a:bodyPr>
            <a:noAutofit/>
          </a:bodyPr>
          <a:lstStyle/>
          <a:p>
            <a:pPr algn="ctr" rtl="1"/>
            <a:r>
              <a:rPr lang="fa-IR" sz="3600" b="1" dirty="0">
                <a:cs typeface="B Nazanin" pitchFamily="2" charset="-78"/>
              </a:rPr>
              <a:t>كميته دانشگاهي ارزيابي فعاليت هاي دانشورانه و دانش پژوهی آموزش علوم پزشکي</a:t>
            </a:r>
            <a:endParaRPr lang="en-US" sz="3600" b="1" dirty="0">
              <a:cs typeface="B Nazanin" pitchFamily="2" charset="-78"/>
            </a:endParaRPr>
          </a:p>
        </p:txBody>
      </p:sp>
      <p:sp>
        <p:nvSpPr>
          <p:cNvPr id="3" name="Content Placeholder 2"/>
          <p:cNvSpPr>
            <a:spLocks noGrp="1"/>
          </p:cNvSpPr>
          <p:nvPr>
            <p:ph idx="1"/>
          </p:nvPr>
        </p:nvSpPr>
        <p:spPr>
          <a:xfrm>
            <a:off x="457200" y="2667000"/>
            <a:ext cx="8077200" cy="3916363"/>
          </a:xfrm>
        </p:spPr>
        <p:txBody>
          <a:bodyPr>
            <a:normAutofit/>
          </a:bodyPr>
          <a:lstStyle/>
          <a:p>
            <a:pPr algn="r" rtl="1"/>
            <a:r>
              <a:rPr lang="fa-IR" sz="2800" b="1" dirty="0" smtClean="0">
                <a:cs typeface="B Nazanin" pitchFamily="2" charset="-78"/>
              </a:rPr>
              <a:t>معاون </a:t>
            </a:r>
            <a:r>
              <a:rPr lang="fa-IR" sz="2800" b="1" dirty="0">
                <a:cs typeface="B Nazanin" pitchFamily="2" charset="-78"/>
              </a:rPr>
              <a:t>آموزشي دانشگاه (رئيس کميته</a:t>
            </a:r>
            <a:r>
              <a:rPr lang="fa-IR" sz="2800" b="1" dirty="0" smtClean="0">
                <a:cs typeface="B Nazanin" pitchFamily="2" charset="-78"/>
              </a:rPr>
              <a:t>)</a:t>
            </a:r>
          </a:p>
          <a:p>
            <a:pPr algn="r" rtl="1"/>
            <a:r>
              <a:rPr lang="fa-IR" sz="2800" b="1" dirty="0" smtClean="0">
                <a:cs typeface="B Nazanin" pitchFamily="2" charset="-78"/>
              </a:rPr>
              <a:t> </a:t>
            </a:r>
            <a:r>
              <a:rPr lang="fa-IR" sz="2800" b="1" dirty="0">
                <a:cs typeface="B Nazanin" pitchFamily="2" charset="-78"/>
              </a:rPr>
              <a:t>مدير مركز مطالعات و توسعه آموزش علوم پزشكي دانشگاه (دبير کميته</a:t>
            </a:r>
            <a:r>
              <a:rPr lang="fa-IR" sz="2800" b="1" dirty="0" smtClean="0">
                <a:cs typeface="B Nazanin" pitchFamily="2" charset="-78"/>
              </a:rPr>
              <a:t>)</a:t>
            </a:r>
          </a:p>
          <a:p>
            <a:pPr algn="r" rtl="1"/>
            <a:r>
              <a:rPr lang="fa-IR" sz="2800" b="1" dirty="0" smtClean="0">
                <a:cs typeface="B Nazanin" pitchFamily="2" charset="-78"/>
              </a:rPr>
              <a:t>یک </a:t>
            </a:r>
            <a:r>
              <a:rPr lang="fa-IR" sz="2800" b="1" dirty="0">
                <a:cs typeface="B Nazanin" pitchFamily="2" charset="-78"/>
              </a:rPr>
              <a:t>نفر از اعضای هیأت علمی به نمایندگی هیأت مميزه </a:t>
            </a:r>
            <a:r>
              <a:rPr lang="fa-IR" sz="2800" b="1" dirty="0" smtClean="0">
                <a:cs typeface="B Nazanin" pitchFamily="2" charset="-78"/>
              </a:rPr>
              <a:t>دانشگاه</a:t>
            </a:r>
          </a:p>
          <a:p>
            <a:pPr algn="r" rtl="1"/>
            <a:r>
              <a:rPr lang="fa-IR" sz="2800" b="1" dirty="0" smtClean="0">
                <a:cs typeface="B Nazanin" pitchFamily="2" charset="-78"/>
              </a:rPr>
              <a:t>دو </a:t>
            </a:r>
            <a:r>
              <a:rPr lang="fa-IR" sz="2800" b="1" dirty="0">
                <a:cs typeface="B Nazanin" pitchFamily="2" charset="-78"/>
              </a:rPr>
              <a:t>نفر از صاحبنظران و كارشناسان آموزش علوم پزشکي به پيشنهاد مدیر مطالعات و توسعه آموزش علوم پزشكي دانشگاه و تائید هیأت ممیزه.</a:t>
            </a:r>
            <a:endParaRPr lang="en-US" sz="2800" b="1" dirty="0">
              <a:cs typeface="B Nazanin" pitchFamily="2" charset="-78"/>
            </a:endParaRPr>
          </a:p>
        </p:txBody>
      </p:sp>
    </p:spTree>
    <p:extLst>
      <p:ext uri="{BB962C8B-B14F-4D97-AF65-F5344CB8AC3E}">
        <p14:creationId xmlns:p14="http://schemas.microsoft.com/office/powerpoint/2010/main" val="271978732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62000" y="3276600"/>
            <a:ext cx="7620000" cy="2556029"/>
          </a:xfrm>
        </p:spPr>
        <p:txBody>
          <a:bodyPr>
            <a:normAutofit lnSpcReduction="10000"/>
          </a:bodyPr>
          <a:lstStyle/>
          <a:p>
            <a:pPr algn="r" rtl="1"/>
            <a:r>
              <a:rPr lang="fa-IR" sz="2800" b="1" dirty="0">
                <a:cs typeface="B Nazanin" pitchFamily="2" charset="-78"/>
              </a:rPr>
              <a:t>در دانشگاههایی که هیات ممیزه مستقل ندارند، نیز کمیته دانشگاهی دانش پژوهی با </a:t>
            </a:r>
            <a:r>
              <a:rPr lang="fa-IR" sz="2800" b="1" dirty="0">
                <a:solidFill>
                  <a:srgbClr val="C00000"/>
                </a:solidFill>
                <a:cs typeface="B Nazanin" pitchFamily="2" charset="-78"/>
              </a:rPr>
              <a:t>ترکیب مشابهی </a:t>
            </a:r>
            <a:r>
              <a:rPr lang="fa-IR" sz="2800" b="1" dirty="0">
                <a:cs typeface="B Nazanin" pitchFamily="2" charset="-78"/>
              </a:rPr>
              <a:t>جهت کارشناسی اولیه و داوری فعالیتهای موضوع بند ششم ماده 2 آیین نامه ارتقا تشکیل می شود. اما رای این کمیته پس از بررسی و </a:t>
            </a:r>
            <a:r>
              <a:rPr lang="fa-IR" sz="2800" b="1" dirty="0">
                <a:solidFill>
                  <a:srgbClr val="C00000"/>
                </a:solidFill>
                <a:cs typeface="B Nazanin" pitchFamily="2" charset="-78"/>
              </a:rPr>
              <a:t>تایید در کمیته کشوری </a:t>
            </a:r>
            <a:r>
              <a:rPr lang="fa-IR" sz="2800" b="1" dirty="0">
                <a:cs typeface="B Nazanin" pitchFamily="2" charset="-78"/>
              </a:rPr>
              <a:t>دانش پژوهی قابل احتساب در پرونده ارتقای متقاضی خواهد بود. </a:t>
            </a:r>
            <a:endParaRPr lang="en-US" sz="2800" b="1" dirty="0">
              <a:cs typeface="B Nazanin" pitchFamily="2" charset="-78"/>
            </a:endParaRPr>
          </a:p>
          <a:p>
            <a:pPr algn="r" rtl="1"/>
            <a:endParaRPr lang="en-US" sz="2800" b="1" dirty="0">
              <a:cs typeface="B Nazanin" pitchFamily="2" charset="-78"/>
            </a:endParaRPr>
          </a:p>
        </p:txBody>
      </p:sp>
      <p:sp>
        <p:nvSpPr>
          <p:cNvPr id="4" name="Title 1"/>
          <p:cNvSpPr>
            <a:spLocks noGrp="1"/>
          </p:cNvSpPr>
          <p:nvPr>
            <p:ph type="title"/>
          </p:nvPr>
        </p:nvSpPr>
        <p:spPr>
          <a:xfrm>
            <a:off x="685800" y="990600"/>
            <a:ext cx="7567110" cy="1143000"/>
          </a:xfrm>
        </p:spPr>
        <p:txBody>
          <a:bodyPr>
            <a:noAutofit/>
          </a:bodyPr>
          <a:lstStyle/>
          <a:p>
            <a:pPr algn="ctr" rtl="1"/>
            <a:r>
              <a:rPr lang="fa-IR" sz="3400" b="1" dirty="0">
                <a:cs typeface="B Nazanin" pitchFamily="2" charset="-78"/>
              </a:rPr>
              <a:t>كميته دانشگاهي ارزيابي فعاليت هاي دانشورانه و دانش پژوهی آموزش علوم پزشکي</a:t>
            </a:r>
            <a:endParaRPr lang="en-US" sz="3400" b="1" dirty="0">
              <a:cs typeface="B Nazanin" pitchFamily="2" charset="-78"/>
            </a:endParaRPr>
          </a:p>
        </p:txBody>
      </p:sp>
    </p:spTree>
    <p:extLst>
      <p:ext uri="{BB962C8B-B14F-4D97-AF65-F5344CB8AC3E}">
        <p14:creationId xmlns:p14="http://schemas.microsoft.com/office/powerpoint/2010/main" val="333870530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ar-SA" b="1" dirty="0" smtClean="0">
                <a:cs typeface="B Nazanin" pitchFamily="2" charset="-78"/>
              </a:rPr>
              <a:t>فعالیتهای دانشورانه آموزشی</a:t>
            </a:r>
            <a:endParaRPr lang="en-US" dirty="0">
              <a:cs typeface="B Nazanin" pitchFamily="2" charset="-78"/>
            </a:endParaRPr>
          </a:p>
        </p:txBody>
      </p:sp>
      <p:sp>
        <p:nvSpPr>
          <p:cNvPr id="3" name="Content Placeholder 2"/>
          <p:cNvSpPr>
            <a:spLocks noGrp="1"/>
          </p:cNvSpPr>
          <p:nvPr>
            <p:ph idx="1"/>
          </p:nvPr>
        </p:nvSpPr>
        <p:spPr>
          <a:xfrm>
            <a:off x="1043492" y="3048000"/>
            <a:ext cx="7186108" cy="2784629"/>
          </a:xfrm>
        </p:spPr>
        <p:txBody>
          <a:bodyPr>
            <a:normAutofit/>
          </a:bodyPr>
          <a:lstStyle/>
          <a:p>
            <a:pPr algn="r" rtl="1"/>
            <a:r>
              <a:rPr lang="ar-SA" sz="3200" b="1" dirty="0">
                <a:cs typeface="B Nazanin" pitchFamily="2" charset="-78"/>
              </a:rPr>
              <a:t>- </a:t>
            </a:r>
            <a:r>
              <a:rPr lang="ar-SA" sz="3200" b="1" dirty="0" smtClean="0">
                <a:cs typeface="B Nazanin" pitchFamily="2" charset="-78"/>
              </a:rPr>
              <a:t>فرایند </a:t>
            </a:r>
            <a:r>
              <a:rPr lang="ar-SA" sz="3200" b="1" dirty="0">
                <a:cs typeface="B Nazanin" pitchFamily="2" charset="-78"/>
              </a:rPr>
              <a:t>آموزشی نوآورانه است که دارای اهداف شفاف، متدولوژی مشخص، مبتنی بر شواهد موجود (آماده سازی مناسب ) و دارای نتایج مشخص است </a:t>
            </a:r>
            <a:endParaRPr lang="en-US" sz="3200" b="1" dirty="0">
              <a:cs typeface="B Nazanin" pitchFamily="2" charset="-78"/>
            </a:endParaRPr>
          </a:p>
        </p:txBody>
      </p:sp>
    </p:spTree>
    <p:extLst>
      <p:ext uri="{BB962C8B-B14F-4D97-AF65-F5344CB8AC3E}">
        <p14:creationId xmlns:p14="http://schemas.microsoft.com/office/powerpoint/2010/main" val="3976446725"/>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ustin">
  <a:themeElements>
    <a:clrScheme name="Equity">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Austin">
      <a:maj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Austin">
      <a:fillStyleLst>
        <a:solidFill>
          <a:schemeClr val="phClr"/>
        </a:solidFill>
        <a:gradFill rotWithShape="1">
          <a:gsLst>
            <a:gs pos="0">
              <a:schemeClr val="phClr">
                <a:tint val="20000"/>
                <a:satMod val="180000"/>
                <a:lumMod val="98000"/>
              </a:schemeClr>
            </a:gs>
            <a:gs pos="40000">
              <a:schemeClr val="phClr">
                <a:tint val="30000"/>
                <a:satMod val="260000"/>
                <a:lumMod val="84000"/>
              </a:schemeClr>
            </a:gs>
            <a:gs pos="100000">
              <a:schemeClr val="phClr">
                <a:tint val="100000"/>
                <a:satMod val="110000"/>
                <a:lumMod val="100000"/>
              </a:schemeClr>
            </a:gs>
          </a:gsLst>
          <a:lin ang="5040000" scaled="1"/>
        </a:gradFill>
        <a:gradFill rotWithShape="1">
          <a:gsLst>
            <a:gs pos="0">
              <a:schemeClr val="phClr"/>
            </a:gs>
            <a:gs pos="100000">
              <a:schemeClr val="phClr">
                <a:shade val="75000"/>
                <a:satMod val="120000"/>
                <a:lumMod val="90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outerShdw blurRad="50800" dist="25400" dir="5400000" rotWithShape="0">
              <a:srgbClr val="000000">
                <a:alpha val="28000"/>
              </a:srgbClr>
            </a:outerShdw>
          </a:effectLst>
          <a:scene3d>
            <a:camera prst="orthographicFront">
              <a:rot lat="0" lon="0" rev="0"/>
            </a:camera>
            <a:lightRig rig="threePt" dir="tl">
              <a:rot lat="0" lon="0" rev="20400000"/>
            </a:lightRig>
          </a:scene3d>
          <a:sp3d>
            <a:bevelT w="50800" h="12700" prst="softRound"/>
          </a:sp3d>
        </a:effectStyle>
        <a:effectStyle>
          <a:effectLst>
            <a:outerShdw blurRad="44450" dist="50800" dir="5400000" sx="96000" rotWithShape="0">
              <a:srgbClr val="000000">
                <a:alpha val="34000"/>
              </a:srgbClr>
            </a:outerShdw>
          </a:effectLst>
          <a:scene3d>
            <a:camera prst="orthographicFront">
              <a:rot lat="0" lon="0" rev="0"/>
            </a:camera>
            <a:lightRig rig="threePt" dir="tl">
              <a:rot lat="0" lon="0" rev="20400000"/>
            </a:lightRig>
          </a:scene3d>
          <a:sp3d contourW="15875" prstMaterial="metal">
            <a:bevelT w="101600" h="25400" prst="softRound"/>
            <a:contourClr>
              <a:schemeClr val="phClr">
                <a:shade val="30000"/>
              </a:schemeClr>
            </a:contourClr>
          </a:sp3d>
        </a:effectStyle>
      </a:effectStyleLst>
      <a:bgFillStyleLst>
        <a:solidFill>
          <a:schemeClr val="phClr"/>
        </a:solidFill>
        <a:gradFill rotWithShape="1">
          <a:gsLst>
            <a:gs pos="0">
              <a:schemeClr val="phClr">
                <a:shade val="94000"/>
                <a:satMod val="114000"/>
                <a:lumMod val="96000"/>
              </a:schemeClr>
            </a:gs>
            <a:gs pos="62000">
              <a:schemeClr val="phClr">
                <a:tint val="92000"/>
                <a:shade val="66000"/>
                <a:satMod val="110000"/>
                <a:lumMod val="80000"/>
              </a:schemeClr>
            </a:gs>
            <a:gs pos="100000">
              <a:schemeClr val="phClr">
                <a:tint val="89000"/>
                <a:shade val="62000"/>
                <a:satMod val="110000"/>
                <a:lumMod val="72000"/>
              </a:schemeClr>
            </a:gs>
          </a:gsLst>
          <a:lin ang="5400000" scaled="0"/>
        </a:gradFill>
        <a:blipFill rotWithShape="1">
          <a:blip xmlns:r="http://schemas.openxmlformats.org/officeDocument/2006/relationships" r:embed="rId1">
            <a:duotone>
              <a:schemeClr val="phClr">
                <a:tint val="80000"/>
                <a:shade val="58000"/>
              </a:schemeClr>
              <a:schemeClr val="phClr">
                <a:tint val="73000"/>
                <a:shade val="68000"/>
                <a:satMod val="150000"/>
              </a:schemeClr>
            </a:duotone>
          </a:blip>
          <a:tile tx="0" ty="0" sx="100000" sy="10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Austin</Template>
  <TotalTime>204</TotalTime>
  <Words>1565</Words>
  <Application>Microsoft Office PowerPoint</Application>
  <PresentationFormat>On-screen Show (4:3)</PresentationFormat>
  <Paragraphs>191</Paragraphs>
  <Slides>36</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36</vt:i4>
      </vt:variant>
    </vt:vector>
  </HeadingPairs>
  <TitlesOfParts>
    <vt:vector size="42" baseType="lpstr">
      <vt:lpstr>B Nazanin</vt:lpstr>
      <vt:lpstr>B Titr</vt:lpstr>
      <vt:lpstr>Calibri</vt:lpstr>
      <vt:lpstr>Century Gothic</vt:lpstr>
      <vt:lpstr>Wingdings 2</vt:lpstr>
      <vt:lpstr>Austin</vt:lpstr>
      <vt:lpstr>شيوه نامه ارزشیابی فعالیتهای دانش پژوهی آموزشی           بند 6 ماده 2آئين نامه  ارتقاي  اعضاي هیأت علمي دانشگاهها </vt:lpstr>
      <vt:lpstr>مرجع اصلی دانش پژوهی</vt:lpstr>
      <vt:lpstr>كميته کشوري ارزيابي فعاليت هاي دانشورانه و دانش پژوهی آموزش علوم پزشکي</vt:lpstr>
      <vt:lpstr>دبیرخانه کمیته کشوری</vt:lpstr>
      <vt:lpstr>تفویض اختیار</vt:lpstr>
      <vt:lpstr>PowerPoint Presentation</vt:lpstr>
      <vt:lpstr>كميته دانشگاهي ارزيابي فعاليت هاي دانشورانه و دانش پژوهی آموزش علوم پزشکي</vt:lpstr>
      <vt:lpstr>كميته دانشگاهي ارزيابي فعاليت هاي دانشورانه و دانش پژوهی آموزش علوم پزشکي</vt:lpstr>
      <vt:lpstr>فعالیتهای دانشورانه آموزشی</vt:lpstr>
      <vt:lpstr>فعاليت دانشورانه</vt:lpstr>
      <vt:lpstr>دانش پژوهی آموزشی</vt:lpstr>
      <vt:lpstr>تعامل با جامعه </vt:lpstr>
      <vt:lpstr>تعامل با جامعه </vt:lpstr>
      <vt:lpstr>دانش­پژوهي آموزشي</vt:lpstr>
      <vt:lpstr>PowerPoint Presentation</vt:lpstr>
      <vt:lpstr>استثناء</vt:lpstr>
      <vt:lpstr>فعالیتهای کشوری و بین المللی</vt:lpstr>
      <vt:lpstr>جریان فرآیند ارائه و ارزشیابی فعالیتهای موضوع بند ششم ماده 2 </vt:lpstr>
      <vt:lpstr>PowerPoint Presentation</vt:lpstr>
      <vt:lpstr>ماده 8. روند نظارت بر فعاليت هاي نوآورانه آموزشي: </vt:lpstr>
      <vt:lpstr>ماده 8. روند نظارت بر فعاليت هاي نوآورانه آموزشي: </vt:lpstr>
      <vt:lpstr>ماده 8. روند نظارت بر فعاليت هاي نوآورانه آموزشي: </vt:lpstr>
      <vt:lpstr>سامانه فعالیتهای نوآورنه آموزشی</vt:lpstr>
      <vt:lpstr>PowerPoint Presentation</vt:lpstr>
      <vt:lpstr>PowerPoint Presentation</vt:lpstr>
      <vt:lpstr>دانش پژوهی دانشگاهی  </vt:lpstr>
      <vt:lpstr>1-       نوآوری آموزشی </vt:lpstr>
      <vt:lpstr>1-       نوآوری آموزشی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Fakhri</dc:creator>
  <cp:lastModifiedBy>gholanbar</cp:lastModifiedBy>
  <cp:revision>26</cp:revision>
  <cp:lastPrinted>2017-11-16T06:00:52Z</cp:lastPrinted>
  <dcterms:created xsi:type="dcterms:W3CDTF">2017-01-25T19:04:15Z</dcterms:created>
  <dcterms:modified xsi:type="dcterms:W3CDTF">2017-11-16T06:00:57Z</dcterms:modified>
</cp:coreProperties>
</file>