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6" rupBuild="9302"/>
  <workbookPr/>
  <bookViews>
    <workbookView xWindow="0" yWindow="0" windowWidth="15360" windowHeight="7650"/>
  </bookViews>
  <sheets>
    <sheet name="راهنمای تکمیل گزارش" sheetId="1" r:id="rId1"/>
    <sheet name="مشخصات دانشجو" sheetId="2" r:id="rId2"/>
    <sheet name="1" sheetId="3" r:id="rId3"/>
    <sheet name="2" sheetId="5" r:id="rId4"/>
    <sheet name="3" sheetId="6" r:id="rId5"/>
    <sheet name="ض 1" sheetId="7" r:id="rId6"/>
    <sheet name="4" sheetId="9" r:id="rId7"/>
    <sheet name="5" sheetId="8" r:id="rId8"/>
    <sheet name="6" sheetId="10" r:id="rId9"/>
    <sheet name="7" sheetId="11" r:id="rId10"/>
    <sheet name="8" sheetId="12" r:id="rId11"/>
    <sheet name="9" sheetId="13" r:id="rId12"/>
    <sheet name="10" sheetId="14" r:id="rId13"/>
    <sheet name="11" sheetId="15" r:id="rId14"/>
    <sheet name="12" sheetId="16" r:id="rId15"/>
    <sheet name="13" sheetId="17" r:id="rId16"/>
    <sheet name="14" sheetId="18" r:id="rId17"/>
    <sheet name="15" sheetId="19" r:id="rId18"/>
    <sheet name="16" sheetId="20" r:id="rId19"/>
    <sheet name="17" sheetId="21" r:id="rId20"/>
    <sheet name="18" sheetId="22" r:id="rId21"/>
    <sheet name="19" sheetId="23" r:id="rId22"/>
    <sheet name="20" sheetId="24" r:id="rId23"/>
    <sheet name="21" sheetId="25" r:id="rId24"/>
    <sheet name="22" sheetId="26" r:id="rId25"/>
    <sheet name="23" sheetId="27" r:id="rId26"/>
    <sheet name="24" sheetId="28" r:id="rId27"/>
    <sheet name="25" sheetId="29" r:id="rId28"/>
    <sheet name="26" sheetId="30" r:id="rId29"/>
    <sheet name="27" sheetId="31" r:id="rId30"/>
  </sheets>
  <calcPr calcId="162913"/>
  <extLst>
    <ext xmlns:x15="http://schemas.microsoft.com/office/spreadsheetml/2010/11/main" uri="{140A7094-0E35-4892-8432-C4D2E57EDEB5}">
      <x15:workbookPr chartTrackingRefBase="1"/>
    </ext>
  </extLst>
</workbook>
</file>

<file path=xl/sharedStrings.xml><?xml version="1.0" encoding="utf-8"?>
<sst xmlns="http://schemas.openxmlformats.org/spreadsheetml/2006/main" count="246" uniqueCount="134">
  <si>
    <t>نام و نام خانوادگی دانشجو:</t>
  </si>
  <si>
    <t>سال و نیمسال ورود:</t>
  </si>
  <si>
    <t>استاد راهنمای تحصیلی:</t>
  </si>
  <si>
    <t xml:space="preserve">استاد راهنمای پژوهشی: </t>
  </si>
  <si>
    <t>شماره دانشجویی:</t>
  </si>
  <si>
    <t>آدرس پست الکترونیک:</t>
  </si>
  <si>
    <t>شماره تماس ( ثابت و تلفن همراه):</t>
  </si>
  <si>
    <t>تاریخ گذراندن امتحان جامع:</t>
  </si>
  <si>
    <t>عنوان پایان نامه:</t>
  </si>
  <si>
    <t>تاریخ دفاع:</t>
  </si>
  <si>
    <t>دانشکده پرستاری و مامایی تبریز</t>
  </si>
  <si>
    <t>گزارش فعالیت های دانشجو در دوره آموزشی و پژوهشی</t>
  </si>
  <si>
    <t>Logbook</t>
  </si>
  <si>
    <t xml:space="preserve">ردیف </t>
  </si>
  <si>
    <t xml:space="preserve">تاریخ </t>
  </si>
  <si>
    <t>موضوع جلسه</t>
  </si>
  <si>
    <t>نتایج جلسه</t>
  </si>
  <si>
    <t>نام استاد</t>
  </si>
  <si>
    <t>جدول شماره 1: گزارشات جلسات مشاوره آموزشی با اساتید راهنما و مشاور</t>
  </si>
  <si>
    <t>جدول شماره 2: گزارش دروس تئوری دوره تحصیلی</t>
  </si>
  <si>
    <t>نیمسال تحصیلی</t>
  </si>
  <si>
    <t>سال تحصیلی</t>
  </si>
  <si>
    <t>عنوان درس</t>
  </si>
  <si>
    <t>نمره درس</t>
  </si>
  <si>
    <t>تأیید تحصیلات تکمیلی</t>
  </si>
  <si>
    <t>ت. واحد تئوری</t>
  </si>
  <si>
    <t>جدول شماره 3: گزارش دروس عملی(کارورزی) دوره تحصیلی</t>
  </si>
  <si>
    <t>مشاهده</t>
  </si>
  <si>
    <t>کمک در انجام</t>
  </si>
  <si>
    <t>انجام مستقل</t>
  </si>
  <si>
    <t>کل دفعات</t>
  </si>
  <si>
    <t xml:space="preserve">تعداد موارد انجام شده </t>
  </si>
  <si>
    <t>تأیید استاد مربوطه</t>
  </si>
  <si>
    <t>نقد مدل­های پرستاری</t>
  </si>
  <si>
    <t>برنامه­ریزی آموزشی یک دوره مهارتی پرستاری</t>
  </si>
  <si>
    <t>نقد پژوهش­های کمی-کیفی</t>
  </si>
  <si>
    <r>
      <t xml:space="preserve">تحلیل رگرسیون داده­های کمی با ابزاز </t>
    </r>
    <r>
      <rPr>
        <sz val="11"/>
        <color theme="1"/>
        <rFont val="Times New Roman"/>
        <family val="1"/>
      </rPr>
      <t>spss</t>
    </r>
  </si>
  <si>
    <t>برنامه ریزی راهبردی یک توسعه سلامت(بهداشتی درمانی)</t>
  </si>
  <si>
    <t>بررسی میدانی یک موضوع پرستاری</t>
  </si>
  <si>
    <r>
      <t xml:space="preserve">تدوین برنامه مراقبتی بیمار موجود در </t>
    </r>
    <r>
      <rPr>
        <sz val="11"/>
        <color theme="1"/>
        <rFont val="Times New Roman"/>
        <family val="1"/>
      </rPr>
      <t>None-Core</t>
    </r>
    <r>
      <rPr>
        <sz val="14"/>
        <color theme="1"/>
        <rFont val="B Nazanin"/>
        <charset val="178"/>
      </rPr>
      <t xml:space="preserve"> </t>
    </r>
    <r>
      <rPr>
        <sz val="12"/>
        <color theme="1"/>
        <rFont val="B Nazanin"/>
        <charset val="178"/>
      </rPr>
      <t>انتخابی</t>
    </r>
  </si>
  <si>
    <r>
      <t xml:space="preserve">تحلیل رگرسیون داده­های کمی با ابزاز </t>
    </r>
    <r>
      <rPr>
        <sz val="11"/>
        <color theme="8" tint="-0.499984740745262"/>
        <rFont val="Times New Roman"/>
        <family val="1"/>
      </rPr>
      <t>spss</t>
    </r>
  </si>
  <si>
    <r>
      <t xml:space="preserve">تدوین برنامه مراقبتی بیمار موجود در </t>
    </r>
    <r>
      <rPr>
        <sz val="11"/>
        <color theme="8" tint="-0.499984740745262"/>
        <rFont val="Times New Roman"/>
        <family val="1"/>
      </rPr>
      <t>None-Core</t>
    </r>
    <r>
      <rPr>
        <sz val="14"/>
        <color theme="8" tint="-0.499984740745262"/>
        <rFont val="B Nazanin"/>
        <charset val="178"/>
      </rPr>
      <t xml:space="preserve"> </t>
    </r>
    <r>
      <rPr>
        <sz val="12"/>
        <color theme="8" tint="-0.499984740745262"/>
        <rFont val="B Nazanin"/>
        <charset val="178"/>
      </rPr>
      <t>انتخابی</t>
    </r>
  </si>
  <si>
    <t>ضمیمه شماره 1: حداقل تعداد موارد انجام مهارت برای یادگیری برگرفته از کوریکولوم سال 1395</t>
  </si>
  <si>
    <t>جدول شماره 4: مشارکت دانشجو در تدریس دروس نظری گروه</t>
  </si>
  <si>
    <t>مهارت</t>
  </si>
  <si>
    <t>نوع مشارکت در درس</t>
  </si>
  <si>
    <t>مشارکت در تدوین طرح درسی یا محتوای آن</t>
  </si>
  <si>
    <t>ارائه درس</t>
  </si>
  <si>
    <t>ارزشیابی</t>
  </si>
  <si>
    <t>زمان برگذاری</t>
  </si>
  <si>
    <t>نمره مدیر گروه بر اساس نظر سنجی از دانشجویان</t>
  </si>
  <si>
    <t xml:space="preserve"> نوع مشارکت در فرایند ارزشیابی به وضوح نوشته شود</t>
  </si>
  <si>
    <t>*</t>
  </si>
  <si>
    <t>**</t>
  </si>
  <si>
    <t>نمره مدیر گروه میتواند بر اساس استعلام از دفتر توسعه در مورد کیفیت تدریس یا توسط خود مدیر گروه از طریق نظرسنجی از دانشجویان ارائه شود</t>
  </si>
  <si>
    <t>جدول شماره 5 : مشارکت دانشجو در تدریس دروس عملی گروه</t>
  </si>
  <si>
    <t>جدول شماره 6 : مشارکت دانشجو در تدریس دروس بالینی گروه</t>
  </si>
  <si>
    <t>مشارکت در تدوین دفترچه ثبت مهارتهای بالینی یا محتوای آن</t>
  </si>
  <si>
    <t>***</t>
  </si>
  <si>
    <t>نوع مشارکت در برگزاری درس به وضوح نوشته شو. به طور مثال : تدریس مستقل، همکاری در تدریس با حضور استاد مربوطه</t>
  </si>
  <si>
    <t>جدول شماره 7: گزارش مشارکت دانشجو در برگزاری کارگاه های آموزشی</t>
  </si>
  <si>
    <t>مشارکت در تدوین محتوای کارگاه</t>
  </si>
  <si>
    <t xml:space="preserve"> نوع مشارکت در فرایند ارزشیابی، ارائه و تدوین محتوا به وضوح نوشته شود</t>
  </si>
  <si>
    <t>نمره مدیر گروه میتواند بر اساس استعلام از دفتر توسعه در مورد کیفیت برگزاری یا توسط خود مدیر گروه از طریق نظرسنجی از شرکت کنندگان ارائه شود</t>
  </si>
  <si>
    <t>جدول شماره 8: گزارش مشارکت دانشجو در ارائه مشاوره به سایر دانشجویان</t>
  </si>
  <si>
    <t>نام دانشجوی گیرنده مشورت</t>
  </si>
  <si>
    <t>نوع کمک و راهنمای صورت گرفته</t>
  </si>
  <si>
    <t>تأیید استاد راهنمای دانشجوی گیرنده مشورت</t>
  </si>
  <si>
    <t xml:space="preserve">عنوان دوره/ کارگاه </t>
  </si>
  <si>
    <t xml:space="preserve">زمان و مکان </t>
  </si>
  <si>
    <t>جدول شماره 9: گزارش شرکت در کارگاههای آموزشی و دوره های کوتاه مدت _ برنامه های آموزش مداوم</t>
  </si>
  <si>
    <t xml:space="preserve">عنوان مقاله </t>
  </si>
  <si>
    <t>به عنوان ارائه دهنده</t>
  </si>
  <si>
    <t>نوع مشارکت</t>
  </si>
  <si>
    <t>تاریخ</t>
  </si>
  <si>
    <t xml:space="preserve">حضور در جلسه (نام ارائه دهنده)
</t>
  </si>
  <si>
    <t>جدول شماره 10: شرکت در جلسات ژورنال کلاب های گروه ، دانشکده یا سایر مراکز</t>
  </si>
  <si>
    <t>جدول شماره 11: شرکت در جلسات مربوط به فرآیندهای اموزش بالینی نظیر گراند راند بالینی و مورنینگ و...</t>
  </si>
  <si>
    <t>نام مرکز آموزشی درمانی</t>
  </si>
  <si>
    <t>حضور در جلسه (نام ارائه دهنده)</t>
  </si>
  <si>
    <t xml:space="preserve">جدول شماره 12: گزارش شرکت در جلسات پایان نامه های گروه اعم از دفاع از پروپوزال، ارائه گزارش پیشرفت پایان نامه، پیش دفاع و دفاع </t>
  </si>
  <si>
    <t xml:space="preserve">نوع جلسه </t>
  </si>
  <si>
    <t xml:space="preserve">عنوان پایان نامه </t>
  </si>
  <si>
    <t>نام دانشجوی مربوطه</t>
  </si>
  <si>
    <t>جدول شماره 13: گزارش چاپ مقالات در نشریات داخلی و خارجی</t>
  </si>
  <si>
    <t>عنوان مقاله</t>
  </si>
  <si>
    <t xml:space="preserve">نام مجله و آدرس مقاله در آن  </t>
  </si>
  <si>
    <t>نام نویسندگان مقاله</t>
  </si>
  <si>
    <t>تاریخ برگزاری</t>
  </si>
  <si>
    <t>محل کنگره</t>
  </si>
  <si>
    <t xml:space="preserve">نحوه ارائه مقاله  </t>
  </si>
  <si>
    <t>سنخرانی</t>
  </si>
  <si>
    <t>پوستر</t>
  </si>
  <si>
    <t>نام کنگره یا سمینار</t>
  </si>
  <si>
    <t>جدول شماره 15: گزارش تالیف و ترجمه</t>
  </si>
  <si>
    <t>جدول شماره 14: گزارش تهیه و ارائه مقالات در کنگره ها و سمینارهای داخلی و خارجی</t>
  </si>
  <si>
    <t xml:space="preserve">عنوان کتاب </t>
  </si>
  <si>
    <t>نوع فعالیت</t>
  </si>
  <si>
    <t>ترجمعه</t>
  </si>
  <si>
    <t>تالیف</t>
  </si>
  <si>
    <t>ویرایش</t>
  </si>
  <si>
    <t>مشخصات کتاب</t>
  </si>
  <si>
    <t>ناشر</t>
  </si>
  <si>
    <t>سال نشر</t>
  </si>
  <si>
    <t>تعدادصفحات</t>
  </si>
  <si>
    <t>عنوان فعالیت</t>
  </si>
  <si>
    <t>نحوه مشارکت</t>
  </si>
  <si>
    <t>زمان فعالیت</t>
  </si>
  <si>
    <t>جدول شماره 16: گزارش فعالیت های نوآورانه ثبت اختراع ( تهیه نرم افزارهای آموزشی، راه اندازی روش جدید، تهیه دستورالعمل و ....)</t>
  </si>
  <si>
    <t>جدول شماره 17: گزارش فعالیت های مرتبط با کارآفرینی-ارتباط با صنعت-جذب گرنت</t>
  </si>
  <si>
    <t>• فعالیتهای  مرتبط با نیازسنجی و نقد کوریکولوم های آموزشی و همینطور نقد و ارزیابی برنامه های درسی در این جدول در نظر گرفته شده است</t>
  </si>
  <si>
    <t>جدول شماره 18: گزارش فعالیت های مرتبط با بررسی و نقد کوریکولوم  ها و برنامه های آموزشی</t>
  </si>
  <si>
    <t>• فعالیتهای مرتبط با پروژه های مبتنی بر شواهد در این جدول در نظر گرفته شده است</t>
  </si>
  <si>
    <t>جدول شماره 19: گزارش فعالیت های مرتبط با تصمیم گیری های مبتنی بر شواهد</t>
  </si>
  <si>
    <t>جدول شماره 20: گزارش فعالیت های مرتبط با پروژه های مرتبط با مهارتهای مدیریتی(سیاستگزاری،برنامه ریزی، پایش،نظارت و کنترل، ارزشیابی، گزارشهای تحلیلی، مهارتهای حل مسأله)</t>
  </si>
  <si>
    <t>جدول21: گزارش مشارکت در داوری مقالات مجلات علمی</t>
  </si>
  <si>
    <t>نام مجله</t>
  </si>
  <si>
    <t>جدول22: گزارش ارائه خدمات مشاوره ای به دانشکده ها، مراکز تحقیقاتی، مراکز توسعه پژوهش، و سایر واحدها تحت نظارت استاد راهنما</t>
  </si>
  <si>
    <t>نام مرکز گیرنده خدمات</t>
  </si>
  <si>
    <t>نوع خدمات ارائه شده</t>
  </si>
  <si>
    <t>تأیید استاد راهنما</t>
  </si>
  <si>
    <t xml:space="preserve">جدول شماره 23: گزارش تهیه و تدوین پروپوزال پایان نامه توسط دانشجو </t>
  </si>
  <si>
    <t xml:space="preserve">اقدامات مرتبط با تهیه و تدوین پروپوزال </t>
  </si>
  <si>
    <t xml:space="preserve">جدول شماره 24: گزارش فعالیتهای اجتماعی و فوق برنامه  </t>
  </si>
  <si>
    <t xml:space="preserve">جدول شماره 25: گزارش سایر فعالیتهای دانشجو   </t>
  </si>
  <si>
    <t>توصیف عملکرد</t>
  </si>
  <si>
    <t>نیم‌سال تحصیلی</t>
  </si>
  <si>
    <t>نمره استاد راهنما</t>
  </si>
  <si>
    <t xml:space="preserve">جدول شماره 26: توصیف عملکرد دانشجو توسط استاد راهنما در پایان هر نیم‌سال </t>
  </si>
  <si>
    <t xml:space="preserve">جدول شماره 27: توصیف نظم و انضباط دانشجو  از حیث حضور در ساعات موظف در دانشکده و مراکز بالینی توسط  استاد راهنما و معاون تحصیلات تکمیلی در پایان هر نیمسال </t>
  </si>
  <si>
    <t>نمره معاون تحصیلات تکمیلی</t>
  </si>
  <si>
    <t>منظور از حضور در ساعت موظف دوره آموزشی، حضور در دانشکده و  حضور در ساعت موظف دوره پژوهشی، حضور در مراکز آموزشی درمانی(بالین) خواهد بود</t>
  </si>
  <si>
    <t>توصیف نظم حضور در دانشکده بر عهده معاونت تحصیلات تکمیلی و در دوره پژوهشی بر عهده استاد راهنما خواهد بود</t>
  </si>
  <si>
    <t>رشته تحصیلی: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fonts count="13" x14ac:knownFonts="1">
    <font>
      <sz val="11"/>
      <color theme="1"/>
      <name val="Arial"/>
      <family val="2"/>
      <scheme val="minor"/>
    </font>
    <font>
      <sz val="12"/>
      <color theme="1"/>
      <name val="B Nazanin"/>
      <charset val="178"/>
    </font>
    <font>
      <sz val="12"/>
      <color theme="1"/>
      <name val="B Titr"/>
      <charset val="178"/>
    </font>
    <font>
      <sz val="16"/>
      <color theme="1"/>
      <name val="B Titr"/>
      <charset val="178"/>
    </font>
    <font>
      <sz val="20"/>
      <color theme="1"/>
      <name val="B Titr"/>
      <charset val="178"/>
    </font>
    <font>
      <b/>
      <sz val="28"/>
      <color theme="4" tint="-0.499984740745262"/>
      <name val="Times New Roman"/>
      <family val="1"/>
    </font>
    <font>
      <b/>
      <sz val="12"/>
      <color theme="1"/>
      <name val="B Nazanin"/>
      <charset val="178"/>
    </font>
    <font>
      <b/>
      <sz val="12"/>
      <color rgb="FFFF00FF"/>
      <name val="B Nazanin"/>
      <charset val="178"/>
    </font>
    <font>
      <sz val="11"/>
      <color theme="1"/>
      <name val="Times New Roman"/>
      <family val="1"/>
    </font>
    <font>
      <sz val="14"/>
      <color theme="1"/>
      <name val="B Nazanin"/>
      <charset val="178"/>
    </font>
    <font>
      <sz val="12"/>
      <color theme="8" tint="-0.499984740745262"/>
      <name val="B Nazanin"/>
      <charset val="178"/>
    </font>
    <font>
      <sz val="11"/>
      <color theme="8" tint="-0.499984740745262"/>
      <name val="Times New Roman"/>
      <family val="1"/>
    </font>
    <font>
      <sz val="14"/>
      <color theme="8" tint="-0.499984740745262"/>
      <name val="B Nazanin"/>
      <charset val="178"/>
    </font>
  </fonts>
  <fills count="8">
    <fill>
      <patternFill patternType="none"/>
    </fill>
    <fill>
      <patternFill patternType="gray125"/>
    </fill>
    <fill>
      <patternFill patternType="solid">
        <fgColor rgb="FFDE74DE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9" tint="0.79998168889431442"/>
        <bgColor indexed="64"/>
      </patternFill>
    </fill>
  </fills>
  <borders count="22">
    <border>
      <left/>
      <right/>
      <top/>
      <bottom/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1"/>
      </left>
      <right style="thin">
        <color theme="1"/>
      </right>
      <top style="thin">
        <color theme="1"/>
      </top>
      <bottom style="thin">
        <color theme="1"/>
      </bottom>
      <diagonal/>
    </border>
    <border>
      <left style="thin">
        <color theme="0"/>
      </left>
      <right/>
      <top style="thin">
        <color theme="0"/>
      </top>
      <bottom style="thin">
        <color theme="0"/>
      </bottom>
      <diagonal/>
    </border>
    <border>
      <left/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0"/>
      </top>
      <bottom/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 style="thin">
        <color theme="1"/>
      </left>
      <right style="thin">
        <color theme="1"/>
      </right>
      <top style="thin">
        <color theme="1"/>
      </top>
      <bottom style="thin">
        <color theme="0"/>
      </bottom>
      <diagonal/>
    </border>
    <border>
      <left style="thin">
        <color theme="1"/>
      </left>
      <right style="thin">
        <color theme="1"/>
      </right>
      <top style="thin">
        <color theme="0"/>
      </top>
      <bottom style="thin">
        <color theme="0"/>
      </bottom>
      <diagonal/>
    </border>
    <border>
      <left style="thin">
        <color theme="1"/>
      </left>
      <right style="thin">
        <color theme="1"/>
      </right>
      <top style="thin">
        <color theme="0"/>
      </top>
      <bottom style="thin">
        <color theme="1"/>
      </bottom>
      <diagonal/>
    </border>
    <border>
      <left style="thin">
        <color theme="1"/>
      </left>
      <right style="thin">
        <color theme="1"/>
      </right>
      <top style="thin">
        <color theme="1"/>
      </top>
      <bottom/>
      <diagonal/>
    </border>
    <border>
      <left style="thin">
        <color theme="1"/>
      </left>
      <right style="thin">
        <color theme="1"/>
      </right>
      <top/>
      <bottom style="thin">
        <color theme="1"/>
      </bottom>
      <diagonal/>
    </border>
    <border>
      <left style="thin">
        <color theme="1"/>
      </left>
      <right/>
      <top style="thin">
        <color theme="1"/>
      </top>
      <bottom style="thin">
        <color theme="1"/>
      </bottom>
      <diagonal/>
    </border>
    <border>
      <left/>
      <right/>
      <top style="thin">
        <color theme="1"/>
      </top>
      <bottom style="thin">
        <color theme="1"/>
      </bottom>
      <diagonal/>
    </border>
    <border>
      <left/>
      <right style="thin">
        <color theme="1"/>
      </right>
      <top style="thin">
        <color theme="1"/>
      </top>
      <bottom style="thin">
        <color theme="1"/>
      </bottom>
      <diagonal/>
    </border>
    <border>
      <left/>
      <right/>
      <top style="thin">
        <color theme="1"/>
      </top>
      <bottom style="thin">
        <color theme="0"/>
      </bottom>
      <diagonal/>
    </border>
    <border>
      <left/>
      <right style="thin">
        <color theme="0"/>
      </right>
      <top style="thin">
        <color theme="1"/>
      </top>
      <bottom style="thin">
        <color theme="0"/>
      </bottom>
      <diagonal/>
    </border>
    <border>
      <left style="thin">
        <color theme="0"/>
      </left>
      <right style="thin">
        <color theme="0"/>
      </right>
      <top style="thin">
        <color theme="1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 style="thin">
        <color theme="1"/>
      </bottom>
      <diagonal/>
    </border>
    <border>
      <left/>
      <right/>
      <top style="thin">
        <color theme="0"/>
      </top>
      <bottom style="thin">
        <color theme="1"/>
      </bottom>
      <diagonal/>
    </border>
    <border>
      <left/>
      <right style="thin">
        <color theme="0"/>
      </right>
      <top style="thin">
        <color theme="0"/>
      </top>
      <bottom style="thin">
        <color theme="1"/>
      </bottom>
      <diagonal/>
    </border>
  </borders>
  <cellStyleXfs count="1">
    <xf numFmtId="0" fontId="0" fillId="0" borderId="0"/>
  </cellStyleXfs>
  <cellXfs count="68">
    <xf numFmtId="0" fontId="0" fillId="0" borderId="0" xfId="0"/>
    <xf numFmtId="0" fontId="0" fillId="0" borderId="1" xfId="0" applyBorder="1"/>
    <xf numFmtId="0" fontId="0" fillId="0" borderId="1" xfId="0" applyBorder="1" applyAlignment="1"/>
    <xf numFmtId="0" fontId="0" fillId="0" borderId="1" xfId="0" applyBorder="1" applyAlignment="1">
      <alignment horizontal="center"/>
    </xf>
    <xf numFmtId="0" fontId="0" fillId="0" borderId="3" xfId="0" applyBorder="1"/>
    <xf numFmtId="0" fontId="1" fillId="0" borderId="4" xfId="0" applyFont="1" applyBorder="1" applyAlignment="1">
      <alignment horizontal="right" vertical="center" wrapText="1" readingOrder="2"/>
    </xf>
    <xf numFmtId="0" fontId="0" fillId="0" borderId="5" xfId="0" applyBorder="1"/>
    <xf numFmtId="0" fontId="0" fillId="0" borderId="6" xfId="0" applyBorder="1"/>
    <xf numFmtId="0" fontId="2" fillId="0" borderId="2" xfId="0" applyFont="1" applyBorder="1" applyAlignment="1">
      <alignment horizontal="right" vertical="center" wrapText="1" readingOrder="2"/>
    </xf>
    <xf numFmtId="0" fontId="0" fillId="2" borderId="3" xfId="0" applyFill="1" applyBorder="1"/>
    <xf numFmtId="0" fontId="0" fillId="0" borderId="4" xfId="0" applyBorder="1" applyAlignment="1">
      <alignment horizontal="center"/>
    </xf>
    <xf numFmtId="0" fontId="0" fillId="0" borderId="4" xfId="0" applyBorder="1"/>
    <xf numFmtId="0" fontId="0" fillId="0" borderId="7" xfId="0" applyBorder="1"/>
    <xf numFmtId="0" fontId="0" fillId="0" borderId="8" xfId="0" applyBorder="1"/>
    <xf numFmtId="0" fontId="0" fillId="0" borderId="9" xfId="0" applyBorder="1"/>
    <xf numFmtId="0" fontId="0" fillId="0" borderId="10" xfId="0" applyBorder="1"/>
    <xf numFmtId="0" fontId="0" fillId="0" borderId="3" xfId="0" applyBorder="1" applyAlignment="1"/>
    <xf numFmtId="0" fontId="0" fillId="2" borderId="4" xfId="0" applyFill="1" applyBorder="1"/>
    <xf numFmtId="0" fontId="1" fillId="0" borderId="2" xfId="0" applyFont="1" applyBorder="1" applyAlignment="1">
      <alignment horizontal="center" vertical="center" wrapText="1" readingOrder="2"/>
    </xf>
    <xf numFmtId="0" fontId="6" fillId="3" borderId="2" xfId="0" applyFont="1" applyFill="1" applyBorder="1" applyAlignment="1">
      <alignment horizontal="center" vertical="center" wrapText="1" readingOrder="2"/>
    </xf>
    <xf numFmtId="0" fontId="7" fillId="3" borderId="2" xfId="0" applyFont="1" applyFill="1" applyBorder="1" applyAlignment="1">
      <alignment horizontal="center" vertical="center" wrapText="1" readingOrder="2"/>
    </xf>
    <xf numFmtId="0" fontId="6" fillId="3" borderId="2" xfId="0" applyFont="1" applyFill="1" applyBorder="1" applyAlignment="1">
      <alignment horizontal="center" vertical="justify" wrapText="1" readingOrder="2"/>
    </xf>
    <xf numFmtId="0" fontId="6" fillId="3" borderId="11" xfId="0" applyFont="1" applyFill="1" applyBorder="1" applyAlignment="1">
      <alignment horizontal="center" vertical="center" wrapText="1" readingOrder="2"/>
    </xf>
    <xf numFmtId="0" fontId="1" fillId="6" borderId="2" xfId="0" applyFont="1" applyFill="1" applyBorder="1" applyAlignment="1">
      <alignment horizontal="center" vertical="center" wrapText="1" readingOrder="2"/>
    </xf>
    <xf numFmtId="0" fontId="10" fillId="0" borderId="2" xfId="0" applyFont="1" applyBorder="1" applyAlignment="1">
      <alignment horizontal="center" vertical="center" wrapText="1" readingOrder="2"/>
    </xf>
    <xf numFmtId="0" fontId="10" fillId="5" borderId="2" xfId="0" applyFont="1" applyFill="1" applyBorder="1" applyAlignment="1">
      <alignment horizontal="center" vertical="center" wrapText="1" readingOrder="2"/>
    </xf>
    <xf numFmtId="0" fontId="1" fillId="5" borderId="2" xfId="0" applyFont="1" applyFill="1" applyBorder="1" applyAlignment="1">
      <alignment horizontal="center" vertical="center" wrapText="1" readingOrder="2"/>
    </xf>
    <xf numFmtId="0" fontId="0" fillId="0" borderId="18" xfId="0" applyBorder="1" applyAlignment="1"/>
    <xf numFmtId="0" fontId="5" fillId="2" borderId="4" xfId="0" applyFont="1" applyFill="1" applyBorder="1" applyAlignment="1">
      <alignment horizontal="center"/>
    </xf>
    <xf numFmtId="0" fontId="5" fillId="2" borderId="1" xfId="0" applyFont="1" applyFill="1" applyBorder="1" applyAlignment="1">
      <alignment horizontal="center"/>
    </xf>
    <xf numFmtId="0" fontId="5" fillId="2" borderId="3" xfId="0" applyFont="1" applyFill="1" applyBorder="1" applyAlignment="1">
      <alignment horizontal="center"/>
    </xf>
    <xf numFmtId="0" fontId="0" fillId="2" borderId="4" xfId="0" applyFill="1" applyBorder="1" applyAlignment="1">
      <alignment horizontal="center"/>
    </xf>
    <xf numFmtId="0" fontId="0" fillId="2" borderId="1" xfId="0" applyFill="1" applyBorder="1" applyAlignment="1">
      <alignment horizontal="center"/>
    </xf>
    <xf numFmtId="0" fontId="0" fillId="2" borderId="3" xfId="0" applyFill="1" applyBorder="1" applyAlignment="1">
      <alignment horizontal="center"/>
    </xf>
    <xf numFmtId="0" fontId="0" fillId="0" borderId="4" xfId="0" applyBorder="1" applyAlignment="1">
      <alignment horizontal="center"/>
    </xf>
    <xf numFmtId="0" fontId="0" fillId="0" borderId="1" xfId="0" applyBorder="1" applyAlignment="1">
      <alignment horizontal="center"/>
    </xf>
    <xf numFmtId="0" fontId="2" fillId="0" borderId="1" xfId="0" applyFont="1" applyBorder="1" applyAlignment="1">
      <alignment horizontal="center" vertical="center" wrapText="1" readingOrder="2"/>
    </xf>
    <xf numFmtId="0" fontId="4" fillId="0" borderId="1" xfId="0" applyFont="1" applyBorder="1" applyAlignment="1">
      <alignment horizontal="center" vertical="center" wrapText="1" readingOrder="2"/>
    </xf>
    <xf numFmtId="0" fontId="0" fillId="0" borderId="3" xfId="0" applyBorder="1" applyAlignment="1">
      <alignment horizontal="center"/>
    </xf>
    <xf numFmtId="0" fontId="3" fillId="0" borderId="5" xfId="0" applyFont="1" applyBorder="1" applyAlignment="1">
      <alignment horizontal="center" vertical="center"/>
    </xf>
    <xf numFmtId="0" fontId="1" fillId="7" borderId="13" xfId="0" applyFont="1" applyFill="1" applyBorder="1" applyAlignment="1">
      <alignment horizontal="center" vertical="center" wrapText="1" readingOrder="2"/>
    </xf>
    <xf numFmtId="0" fontId="1" fillId="7" borderId="14" xfId="0" applyFont="1" applyFill="1" applyBorder="1" applyAlignment="1">
      <alignment horizontal="center" vertical="center" wrapText="1" readingOrder="2"/>
    </xf>
    <xf numFmtId="0" fontId="1" fillId="7" borderId="15" xfId="0" applyFont="1" applyFill="1" applyBorder="1" applyAlignment="1">
      <alignment horizontal="center" vertical="center" wrapText="1" readingOrder="2"/>
    </xf>
    <xf numFmtId="0" fontId="10" fillId="7" borderId="13" xfId="0" applyFont="1" applyFill="1" applyBorder="1" applyAlignment="1">
      <alignment horizontal="center" vertical="center" wrapText="1" readingOrder="2"/>
    </xf>
    <xf numFmtId="0" fontId="10" fillId="7" borderId="14" xfId="0" applyFont="1" applyFill="1" applyBorder="1" applyAlignment="1">
      <alignment horizontal="center" vertical="center" wrapText="1" readingOrder="2"/>
    </xf>
    <xf numFmtId="0" fontId="10" fillId="7" borderId="15" xfId="0" applyFont="1" applyFill="1" applyBorder="1" applyAlignment="1">
      <alignment horizontal="center" vertical="center" wrapText="1" readingOrder="2"/>
    </xf>
    <xf numFmtId="0" fontId="6" fillId="3" borderId="11" xfId="0" applyFont="1" applyFill="1" applyBorder="1" applyAlignment="1">
      <alignment horizontal="center" vertical="center" wrapText="1" readingOrder="2"/>
    </xf>
    <xf numFmtId="0" fontId="6" fillId="3" borderId="12" xfId="0" applyFont="1" applyFill="1" applyBorder="1" applyAlignment="1">
      <alignment horizontal="center" vertical="center" wrapText="1" readingOrder="2"/>
    </xf>
    <xf numFmtId="0" fontId="6" fillId="3" borderId="11" xfId="0" applyFont="1" applyFill="1" applyBorder="1" applyAlignment="1">
      <alignment horizontal="center" vertical="justify" wrapText="1" readingOrder="2"/>
    </xf>
    <xf numFmtId="0" fontId="6" fillId="3" borderId="12" xfId="0" applyFont="1" applyFill="1" applyBorder="1" applyAlignment="1">
      <alignment horizontal="center" vertical="justify" wrapText="1" readingOrder="2"/>
    </xf>
    <xf numFmtId="0" fontId="6" fillId="4" borderId="13" xfId="0" applyFont="1" applyFill="1" applyBorder="1" applyAlignment="1">
      <alignment horizontal="center" vertical="center" wrapText="1" readingOrder="2"/>
    </xf>
    <xf numFmtId="0" fontId="6" fillId="4" borderId="14" xfId="0" applyFont="1" applyFill="1" applyBorder="1" applyAlignment="1">
      <alignment horizontal="center" vertical="center" wrapText="1" readingOrder="2"/>
    </xf>
    <xf numFmtId="0" fontId="6" fillId="4" borderId="15" xfId="0" applyFont="1" applyFill="1" applyBorder="1" applyAlignment="1">
      <alignment horizontal="center" vertical="center" wrapText="1" readingOrder="2"/>
    </xf>
    <xf numFmtId="0" fontId="0" fillId="0" borderId="7" xfId="0" applyBorder="1" applyAlignment="1">
      <alignment horizontal="right"/>
    </xf>
    <xf numFmtId="0" fontId="0" fillId="0" borderId="4" xfId="0" applyBorder="1" applyAlignment="1">
      <alignment horizontal="right"/>
    </xf>
    <xf numFmtId="0" fontId="6" fillId="3" borderId="13" xfId="0" applyFont="1" applyFill="1" applyBorder="1" applyAlignment="1">
      <alignment horizontal="center" vertical="center" wrapText="1" readingOrder="2"/>
    </xf>
    <xf numFmtId="0" fontId="6" fillId="3" borderId="14" xfId="0" applyFont="1" applyFill="1" applyBorder="1" applyAlignment="1">
      <alignment horizontal="center" vertical="center" wrapText="1" readingOrder="2"/>
    </xf>
    <xf numFmtId="0" fontId="6" fillId="3" borderId="15" xfId="0" applyFont="1" applyFill="1" applyBorder="1" applyAlignment="1">
      <alignment horizontal="center" vertical="center" wrapText="1" readingOrder="2"/>
    </xf>
    <xf numFmtId="0" fontId="0" fillId="0" borderId="16" xfId="0" applyBorder="1" applyAlignment="1">
      <alignment horizontal="right"/>
    </xf>
    <xf numFmtId="0" fontId="0" fillId="0" borderId="17" xfId="0" applyBorder="1" applyAlignment="1">
      <alignment horizontal="right"/>
    </xf>
    <xf numFmtId="0" fontId="3" fillId="0" borderId="5" xfId="0" applyFont="1" applyBorder="1" applyAlignment="1">
      <alignment horizontal="center" vertical="center" wrapText="1"/>
    </xf>
    <xf numFmtId="0" fontId="3" fillId="0" borderId="19" xfId="0" applyFont="1" applyBorder="1" applyAlignment="1">
      <alignment horizontal="center" vertical="center"/>
    </xf>
    <xf numFmtId="0" fontId="3" fillId="0" borderId="20" xfId="0" applyFont="1" applyBorder="1" applyAlignment="1">
      <alignment horizontal="center" vertical="center"/>
    </xf>
    <xf numFmtId="0" fontId="3" fillId="0" borderId="21" xfId="0" applyFont="1" applyBorder="1" applyAlignment="1">
      <alignment horizontal="center" vertical="center"/>
    </xf>
    <xf numFmtId="0" fontId="0" fillId="0" borderId="3" xfId="0" applyBorder="1" applyAlignment="1">
      <alignment horizontal="right" readingOrder="2"/>
    </xf>
    <xf numFmtId="0" fontId="0" fillId="0" borderId="7" xfId="0" applyBorder="1" applyAlignment="1">
      <alignment horizontal="right" readingOrder="2"/>
    </xf>
    <xf numFmtId="0" fontId="0" fillId="0" borderId="4" xfId="0" applyBorder="1" applyAlignment="1">
      <alignment horizontal="right" readingOrder="2"/>
    </xf>
    <xf numFmtId="0" fontId="3" fillId="0" borderId="5" xfId="0" applyFont="1" applyBorder="1" applyAlignment="1">
      <alignment horizontal="center" vertical="justify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FFCC00"/>
      <color rgb="FFFF3399"/>
      <color rgb="FFDE74DE"/>
      <color rgb="FF0000FF"/>
      <color rgb="FFFF6600"/>
      <color rgb="FF666633"/>
      <color rgb="FFCC66FF"/>
      <color rgb="FFCC3300"/>
      <color rgb="FFCC00FF"/>
      <color rgb="FFFF330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theme" Target="theme/theme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0</xdr:row>
      <xdr:rowOff>19049</xdr:rowOff>
    </xdr:from>
    <xdr:to>
      <xdr:col>14</xdr:col>
      <xdr:colOff>590550</xdr:colOff>
      <xdr:row>126</xdr:row>
      <xdr:rowOff>47625</xdr:rowOff>
    </xdr:to>
    <xdr:sp macro="" textlink="">
      <xdr:nvSpPr>
        <xdr:cNvPr id="2" name="TextBox 1"/>
        <xdr:cNvSpPr txBox="1"/>
      </xdr:nvSpPr>
      <xdr:spPr>
        <a:xfrm>
          <a:off x="9978561450" y="19049"/>
          <a:ext cx="9124950" cy="24031576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pPr algn="ctr" rtl="1">
            <a:lnSpc>
              <a:spcPct val="115000"/>
            </a:lnSpc>
            <a:spcAft>
              <a:spcPts val="1000"/>
            </a:spcAft>
          </a:pPr>
          <a:r>
            <a:rPr lang="fa-IR" sz="105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بسمه تعالی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ctr" rtl="1">
            <a:lnSpc>
              <a:spcPct val="115000"/>
            </a:lnSpc>
            <a:spcAft>
              <a:spcPts val="1000"/>
            </a:spcAft>
          </a:pPr>
          <a:r>
            <a:rPr lang="fa-IR" sz="1050">
              <a:effectLst/>
              <a:latin typeface="Times New Roman" panose="02020603050405020304" pitchFamily="18" charset="0"/>
              <a:ea typeface="Calibri" panose="020F0502020204030204" pitchFamily="34" charset="0"/>
              <a:cs typeface="B Titr" panose="00000700000000000000" pitchFamily="2" charset="-78"/>
            </a:rPr>
            <a:t>راهنمای تکمیل گزارش فعالیت­های آموزشی و پژوهشی دانشجویان دکترا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15000"/>
            </a:lnSpc>
            <a:spcAft>
              <a:spcPts val="1000"/>
            </a:spcAft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دانشجوی گرامی: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با آرزوی موفقیت در طول دوره تحصیل خواهشمند است به نکات زیر توجه و دقت لازم بفرمایید: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هدف از تهیه لاگ بوک، ثبت فعالیت­های آموزشی و پژوهشی دانشجو در طول دوره تحصیلی وی است. خواهشمند است در ابتدای دوره تحصیلی، یک نسخه الکترونیکی از لاگ بوک را از گروه دریافت نمایید و در طول دوره با نظارت استاد راهنما تحصیلی یا پژوهشی خود نسبت به تکمیل آن اقدام کنید. شایان ذکر است که گروه می­تواند در هر زمان لازم، لاگ بوک و مستندات آن را از دانشجو درخواست کند و فعالیت­های آموزشی و پژوهشی وی را از نظر کمی و کیفی بررسی نمایند. لذا، دانشجو موظف است نسبت به ثبت و نگهداری لاگ بوک دقت خاص مبذول نماید، به نحوی که گروه در هر زمان قادر به بررسی آن باشد.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اجزای لاگ بوک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در لاگ بوک جدول ثبت فعالیت­های آموزشی و پژوهشی ارائه شده است، لازم است دانشجویان پس از نوشتن مشخصات کامل همراه با الصاق عکس خود در صفحه قبل، با نحوه تکمیل این مجموعه آشنا گردند. جداول عبارتند از: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جلسات مشاوره با استاد راهنمای تحصیلی یا پژوهشی و اساتید مشاور (جدول 1):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کلیه جلساتی را که با اساتید راهنما یا مشاور خود برگزار می­نمایید را در این فرم منعکس نمایید. همچنین کلیه مشاوره های ایمیلی، تلفنی یا مکتوبی که دانشجو دریافت میکند را در این جدول وارد می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en-US" sz="1100">
              <a:effectLst/>
              <a:latin typeface="B Nazanin" panose="00000400000000000000" pitchFamily="2" charset="-78"/>
              <a:ea typeface="Calibri" panose="020F0502020204030204" pitchFamily="34" charset="0"/>
              <a:cs typeface="B Nazanin" panose="00000400000000000000" pitchFamily="2" charset="-78"/>
            </a:rPr>
            <a:t> </a:t>
          </a:r>
          <a:r>
            <a:rPr lang="fa-IR" sz="1100" b="1">
              <a:effectLst/>
              <a:latin typeface="B Nazanin" panose="00000400000000000000" pitchFamily="2" charset="-78"/>
              <a:ea typeface="Calibri" panose="020F0502020204030204" pitchFamily="34" charset="0"/>
              <a:cs typeface="B Nazanin" panose="00000400000000000000" pitchFamily="2" charset="-78"/>
            </a:rPr>
            <a:t>گزارش دروس تئوری دوره تحصیلات تکمیلی (جدول 2):</a:t>
          </a:r>
          <a:r>
            <a:rPr lang="fa-IR" sz="1100">
              <a:effectLst/>
              <a:latin typeface="B Nazanin" panose="00000400000000000000" pitchFamily="2" charset="-78"/>
              <a:ea typeface="Calibri" panose="020F0502020204030204" pitchFamily="34" charset="0"/>
              <a:cs typeface="B Nazanin" panose="00000400000000000000" pitchFamily="2" charset="-78"/>
            </a:rPr>
            <a:t> در این جدول دانشجو موظف است که نام دروس و تعداد واحد تئوری را که در هر نیم سال می­گذراند را به طور جداگانه وارد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دروس عملی</a:t>
          </a:r>
          <a:r>
            <a:rPr lang="fa-IR" sz="1100" b="1">
              <a:effectLst/>
              <a:highlight>
                <a:srgbClr val="FFFF00"/>
              </a:highlight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(کارورزی)</a:t>
          </a: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تحصیلات تکمیلی (جدول 3):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در این جدول دانشجو موظف است که نام دروس و تعداد واحد عملی را که در هر نیم سال می­گذراند را به طور جداگانه وارد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مشارکت دانشجو در تدریس دروس نظری (جدول 4):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حضور دانشجو در کلاسهای درس نظری که به پیشنهاد و زیر نظر استاد راهنمای دانشجو صورت می­گیرد به ترتیب در این جدول ثبت می­شود. 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مشارکت دانشجو در تدریس دروس عملی (جدول 5):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حضور دانشجو در کلاسهای درس عملی که به پیشنهاد و زیر نظر استاد راهنمای دانشجو صورت می­گیرد به ترتیب در این جدول ثبت می­شود.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مشارکت دانشجو در تدریس دروس بالینی (جدول 6):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حضور دانشجو در تدریس دروس بالینی که زیر نظر استاد راهنمای دانشجو صورت می­گیرد به ترتیب در این جدول ثبت می­شود.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مشارکت دانشجو در برگزاری کارگاه های آموزشی (جدول 7):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مشارکت دانشجو در  کارگاه های آموزشی که به پیشنهاد و زیر نظر استاد راهنمای دانشجو یا گروه صورت می­گیرد به ترتیب در این جدول ثبت می­شود. 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مشارکت دانشجو در ارائه مشاوره به سایر دانشجویان (جدول 8):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کلیه مشاوره هایی که به سایر دانشجویان اعم از دانشجویان هم مقطع یا دانشجویان کارشناسی ارشد گروه و یا سایر گروه ها ارائه می گردد و زیر نظر استاد راهنمای دانشجو صورت می­گیرد در این جدول ثبت می­شود. مشاوره های صورت گرفته در طرح منتورشیپ در گروه نیز در همین جدول ثبت می 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شرکت در کارگاه­ها و دوره­های آموزشی (جدول 9):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چنانچه در طول نیم سال در دوره­های کوتاه مدت و یا کارگاه آموزشی یا برنامه­های آموزش مداوم شرکت نموده­اید در این جدول ثبت نمایید.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  <a:tabLst>
              <a:tab pos="2072640" algn="r"/>
            </a:tabLst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شرکت در جلسات ژورنال کلاب­های گروه (جدول 10):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کلیه ژورنال­ کلاب­هایی را که در گروه، شرکت کرده اید در این جدول درج کنید.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شرکت در جلسات مربوط به دفاع از پروپوزال، پیشرفت، پیش دفاع و دفاع پایان نامه­های گروه (جدول شماره 11):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شرکت در کلیه جلسات مربوط به پایان نامه­های سایر دانشجویان را در این جدول ثبت نمایید.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تهیه و ارائه مقالات در نشریات داخلی و خارجی (جدول 12)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: دانشجو بایستی ارائه و چاپ مقالات در نشریات داخلی و خارجی را در این جدول ثبت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شرکت در مجامع علمی، کنگره، سمینار (جدول 13)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: دانشجو بایستی گزارش شرکت در کنگره­ها و سمینارها و نوع شرکت خود را در این جدول ثبت نماید. 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تالیف و ترجمه کتاب (جدول 14) 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فعالیت­هایی مانند ترجمه، تالیف یا ویراستاری کتب را در این جدول درج نمایید.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فعالیت­های نوآورانه ( تهیه نرم افزارهای آموزشی و ...) (جدول 15) 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برای ثبت سایر فعالیت­هایی از قبیل نرم افزارهای آموزشی، راه اندازی روش جدید، تهیه دستورالعمل و ... این جدول در نظر گرفته شده است.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فعالیت­های مرتبط با کارآفرینی-ارتباط  با صنعت-جذب گرنت(جدول 16):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برای ثبت کلیه فعالیتهای مرتبط با کارآفرینی و ارتباط با صنعت این جدول در نظر گرفته شده است.</a:t>
          </a: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فعالیت­های مرتبط با بررسی و نقد برنامه­های آموزشی (جدول 17):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فعالیتهای  مرتبط با نیازسنجی و نقد کوریکولوم­های آموزشی و همینطور نقد و ارزیابی برنامه­های درسی در این جدول در نظر گرفته شده است.</a:t>
          </a: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فعالیت­های مرتبط با تصمیم­گیری­های مبتنی بر شواهد (جدول 18):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فعالیتهای مرتبط با پروژه­های مبتنی بر شواهد در این جدول در نظر گرفته شده است.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فعالیت­های مرتبط با پروژه­های مرتبط با مهارتهای مدیریتی(سیاستگزاری،برنامه­ریزی، پایش،نظارت و کنترل، ارزشیابی، گزارشهای تحلیلی، مهارتهای حل مسأله) (جدول 19):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فعالیتها یا پروژه­های که مبتنی بر حل مساله بوده یا نیازمند ارائه گزارش­های تحلیلی می­باشد و یا به نوعی به مهارت­های مدیریتی(سیاستگزاری و...) مربوط است، در این جدول ثبت می­شود.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مشارکت در داوری مقالات مجلات علمی (جدول20):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دانشجو در این بخش مواردی را که در داوری مقالات در مجلات علمی مشارکت داشته است وارد می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ارائه خدمات مشاوره ای به دانشکده ها، مراکز تحقیقاتی، مراکز توسعه پژوهش، و سایر واحدها (جدول21):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در این جدول دانشجو کلیه خدمات و کارهایی را که در واحدهای مختلف با اطلاع و زیر نظر استاد راهنمای تحصیلی یا گروه ارائه کرده است وارد می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مراحل تهیه، تدوین و دفاع از پروپوزال پایان نامه توسط دانشجو (جدول شماره 22):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این فرم به ارائه گزارش مرحله به مرحله تهیه و تدوین پروپوزال پایان نامه توسط شخص دانشجو اختصاص دارد. لذا لازم است در طول نیم­سال­های مربوطه این مراحل را ذکر نمایید، درصد پیشرفت آن را بیان نمایید. در این جدول برگزاری جلسات پیشرفت شش ماهه پایان نامه نیز ذکر میشود.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فعالیتهای اجتماعی و فوق برنامه (جدول 23):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در این جدول دانشجو فعالیتهای اجتماعی و فوق برنامه ای را که در آن مشارکت داشته است وارد مینماید.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گزارش سایر فعالیتها (جدول 24):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در این جدول سایر فعالیتهایی را که دانشجو یا استاد راهنمای وی صلاح میدانند ذکر شود را وارد می نماید.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marL="342900" lvl="0" indent="-342900" algn="justLow" rtl="1">
            <a:lnSpc>
              <a:spcPct val="115000"/>
            </a:lnSpc>
            <a:spcAft>
              <a:spcPts val="1000"/>
            </a:spcAft>
            <a:buFont typeface="Symbol" panose="05050102010706020507" pitchFamily="18" charset="2"/>
            <a:buChar char=""/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توصیف عملکرد دانشجو توسط استاد راهنما در پایان هر نیم‌سال (جدول 25):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بر اساس فیدبک هایی که استاد راهنما و گروه در مورد عملکرد دانشجو در هر نیم‌سال ارائه می کنند، توصیفی از عملکرد دانشجو در هر نیم‌سال توسط استاد راهنمای دانشجو در این جدول وارد میشود.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15000"/>
            </a:lnSpc>
            <a:spcAft>
              <a:spcPts val="1000"/>
            </a:spcAft>
          </a:pPr>
          <a:r>
            <a:rPr lang="en-US" sz="10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 </a:t>
          </a:r>
        </a:p>
        <a:p>
          <a:pPr algn="justLow" rtl="1">
            <a:lnSpc>
              <a:spcPct val="115000"/>
            </a:lnSpc>
            <a:spcAft>
              <a:spcPts val="1000"/>
            </a:spcAft>
          </a:pPr>
          <a:r>
            <a:rPr lang="en-US" sz="10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 </a:t>
          </a: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 b="1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گردش کار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لاگ بوک باید در هر نیم سال حداقل یک بار به تایید استاد راهنمای تحصیلی یا پژوهشی برسد.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justLow" rtl="1">
            <a:lnSpc>
              <a:spcPct val="150000"/>
            </a:lnSpc>
            <a:spcAft>
              <a:spcPts val="1000"/>
            </a:spcAft>
          </a:pP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کل فرایند تهیه لاگ بوک بر روی فایلهای الکترونیکی صورت می گیرد و گردش آن بین دانشجو و استاد راهنمای تحصیلی یا پژوهشی دانشجو و گروه از طریق همین فایل صورت میگیرد. در پایان هر نیم سال تحصیلی، لاگ بوک تکمیل شده توسط دانشجو به استاد راهنمای وی</a:t>
          </a:r>
          <a:r>
            <a:rPr lang="fa-IR" sz="110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از طریق اتوماسیون ارسال 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می گردد و پس از ارزشیابی و اعلام نظر توسط استاد راهنمای دانشجو، توسط استاد راهنمای مذکور فایل لاگ بوک دانشجو به </a:t>
          </a:r>
          <a:r>
            <a:rPr lang="fa-IR" sz="1100">
              <a:effectLst/>
              <a:highlight>
                <a:srgbClr val="FFFF00"/>
              </a:highlight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معاون آموزشی گروه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ارسالا شده و مورد بررسی قرار می گیرد و نتیجه ارزشیابی کلیه دانشجویان در یک یا چند جلسه شورای گروه مورد بحث قرار می گیرد و نتیجه آن از طریق استاد راهنمای دانشجو به وی بازخورد داده می شود.</a:t>
          </a:r>
          <a:endParaRPr lang="en-US" sz="1000">
            <a:effectLst/>
            <a:latin typeface="Times New Roman" panose="02020603050405020304" pitchFamily="18" charset="0"/>
            <a:ea typeface="Calibri" panose="020F0502020204030204" pitchFamily="34" charset="0"/>
            <a:cs typeface="B Nazanin" panose="00000400000000000000" pitchFamily="2" charset="-78"/>
          </a:endParaRPr>
        </a:p>
        <a:p>
          <a:pPr algn="r"/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در پایان هر نیم سال فایل لاگ بوک مربوطه فریز شده و یک نسخه یکسان از آن توسط دانشجو، استاد راهنما و </a:t>
          </a:r>
          <a:r>
            <a:rPr lang="fa-IR" sz="1100">
              <a:effectLst/>
              <a:highlight>
                <a:srgbClr val="FFFF00"/>
              </a:highlight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معاون آموزشی گروه</a:t>
          </a:r>
          <a:r>
            <a:rPr lang="fa-IR" sz="1100">
              <a:effectLst/>
              <a:latin typeface="Times New Roman" panose="02020603050405020304" pitchFamily="18" charset="0"/>
              <a:ea typeface="Calibri" panose="020F0502020204030204" pitchFamily="34" charset="0"/>
              <a:cs typeface="B Nazanin" panose="00000400000000000000" pitchFamily="2" charset="-78"/>
            </a:rPr>
            <a:t> بایگانی و ذخیره می گردد. از ابتدای نیم سال بعدی ادامه تکمیل همین فایل با نام جدید حاوی نام دانشجو و نیم سال تحصیلی مربوطه در طول ترم تکمیل می گردد. </a:t>
          </a:r>
          <a:endParaRPr lang="en-US" sz="1100"/>
        </a:p>
      </xdr:txBody>
    </xdr:sp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428625</xdr:colOff>
      <xdr:row>1</xdr:row>
      <xdr:rowOff>514350</xdr:rowOff>
    </xdr:from>
    <xdr:to>
      <xdr:col>4</xdr:col>
      <xdr:colOff>1318718</xdr:colOff>
      <xdr:row>3</xdr:row>
      <xdr:rowOff>102547</xdr:rowOff>
    </xdr:to>
    <xdr:pic>
      <xdr:nvPicPr>
        <xdr:cNvPr id="3" name="Picture 2"/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986529607" y="923925"/>
          <a:ext cx="890093" cy="664522"/>
        </a:xfrm>
        <a:prstGeom prst="rect">
          <a:avLst/>
        </a:prstGeom>
      </xdr:spPr>
    </xdr:pic>
    <xdr:clientData/>
  </xdr:twoCellAnchor>
  <xdr:twoCellAnchor editAs="oneCell">
    <xdr:from>
      <xdr:col>5</xdr:col>
      <xdr:colOff>28575</xdr:colOff>
      <xdr:row>2</xdr:row>
      <xdr:rowOff>28575</xdr:rowOff>
    </xdr:from>
    <xdr:to>
      <xdr:col>6</xdr:col>
      <xdr:colOff>628825</xdr:colOff>
      <xdr:row>4</xdr:row>
      <xdr:rowOff>743208</xdr:rowOff>
    </xdr:to>
    <xdr:pic>
      <xdr:nvPicPr>
        <xdr:cNvPr id="17" name="Picture 16"/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982866575" y="504825"/>
          <a:ext cx="1257475" cy="1848108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28575</xdr:colOff>
      <xdr:row>0</xdr:row>
      <xdr:rowOff>885825</xdr:rowOff>
    </xdr:from>
    <xdr:ext cx="7534275" cy="295275"/>
    <xdr:sp macro="" textlink="">
      <xdr:nvSpPr>
        <xdr:cNvPr id="2" name="TextBox 1"/>
        <xdr:cNvSpPr txBox="1"/>
      </xdr:nvSpPr>
      <xdr:spPr>
        <a:xfrm>
          <a:off x="9983552550" y="885825"/>
          <a:ext cx="7534275" cy="29527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square" rtlCol="0" anchor="t">
          <a:noAutofit/>
        </a:bodyPr>
        <a:lstStyle/>
        <a:p>
          <a:pPr marL="0" marR="0" indent="0" algn="r" defTabSz="914400" rtl="1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1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lt"/>
              <a:ea typeface="+mn-ea"/>
              <a:cs typeface="+mn-cs"/>
              <a:sym typeface="Symbol" panose="05050102010706020507" pitchFamily="18" charset="2"/>
            </a:rPr>
            <a:t></a:t>
          </a:r>
          <a:r>
            <a:rPr lang="fa-IR" sz="11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lt"/>
              <a:ea typeface="+mn-ea"/>
              <a:cs typeface="+mn-cs"/>
            </a:rPr>
            <a:t> جهت اطلاع از حداقل تعداد موارد انجام مهارت برای یادگیری،  تعداد مورد نیاز برگرفته از کوریکولوم سال 1395 در صفحه بعد ضمیمه شده است.(ض1)</a:t>
          </a:r>
          <a:endParaRPr lang="en-US" sz="1100" b="0" cap="none" spc="0">
            <a:ln w="0"/>
            <a:solidFill>
              <a:schemeClr val="accent1"/>
            </a:solidFill>
            <a:effectLst>
              <a:outerShdw blurRad="38100" dist="25400" dir="5400000" algn="ctr" rotWithShape="0">
                <a:srgbClr val="6E747A">
                  <a:alpha val="43000"/>
                </a:srgbClr>
              </a:outerShdw>
            </a:effectLst>
            <a:latin typeface="+mn-lt"/>
            <a:ea typeface="+mn-ea"/>
            <a:cs typeface="+mn-cs"/>
          </a:endParaRPr>
        </a:p>
        <a:p>
          <a:pPr algn="r" rtl="1"/>
          <a:endParaRPr lang="en-US" sz="1100" b="0" cap="none" spc="0">
            <a:ln w="0"/>
            <a:solidFill>
              <a:schemeClr val="accent1"/>
            </a:solidFill>
            <a:effectLst>
              <a:outerShdw blurRad="38100" dist="25400" dir="5400000" algn="ctr" rotWithShape="0">
                <a:srgbClr val="6E747A">
                  <a:alpha val="43000"/>
                </a:srgbClr>
              </a:outerShdw>
            </a:effectLst>
          </a:endParaRPr>
        </a:p>
      </xdr:txBody>
    </xdr:sp>
    <xdr:clientData/>
  </xdr:one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200025</xdr:colOff>
      <xdr:row>0</xdr:row>
      <xdr:rowOff>781050</xdr:rowOff>
    </xdr:from>
    <xdr:to>
      <xdr:col>7</xdr:col>
      <xdr:colOff>923925</xdr:colOff>
      <xdr:row>15</xdr:row>
      <xdr:rowOff>161925</xdr:rowOff>
    </xdr:to>
    <xdr:pic>
      <xdr:nvPicPr>
        <xdr:cNvPr id="2" name="Picture 1"/>
        <xdr:cNvPicPr/>
      </xdr:nvPicPr>
      <xdr:blipFill>
        <a:blip xmlns:r="http://schemas.openxmlformats.org/officeDocument/2006/relationships" r:embed="rId1">
          <a:duotone>
            <a:prstClr val="black"/>
            <a:schemeClr val="tx2">
              <a:tint val="45000"/>
              <a:satMod val="400000"/>
            </a:schemeClr>
          </a:duotone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983495400" y="781050"/>
          <a:ext cx="6391275" cy="2838450"/>
        </a:xfrm>
        <a:prstGeom prst="rect">
          <a:avLst/>
        </a:prstGeom>
        <a:ln>
          <a:noFill/>
        </a:ln>
        <a:effectLst>
          <a:outerShdw blurRad="190500" algn="tl" rotWithShape="0">
            <a:srgbClr val="000000">
              <a:alpha val="70000"/>
            </a:srgbClr>
          </a:outerShdw>
        </a:effectLst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0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rightToLeft="1" tabSelected="1" topLeftCell="A70" workbookViewId="0">
      <selection activeCell="P107" sqref="P107"/>
    </sheetView>
  </sheetViews>
  <sheetFormatPr defaultRowHeight="14.25" x14ac:dyDescent="0.2"/>
  <cols>
    <col min="1" max="1" width="9.125" customWidth="1"/>
  </cols>
  <sheetData/>
  <pageMargins left="0.7" right="0.7" top="0.75" bottom="0.75" header="0.3" footer="0.3"/>
  <pageSetup paperSize="9" orientation="portrait" horizontalDpi="4294967295" verticalDpi="4294967295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FF00"/>
  </sheetPr>
  <dimension ref="A1:J79"/>
  <sheetViews>
    <sheetView rightToLeft="1" topLeftCell="A4" workbookViewId="0">
      <selection activeCell="D9" sqref="D9"/>
    </sheetView>
  </sheetViews>
  <sheetFormatPr defaultRowHeight="14.25" x14ac:dyDescent="0.2"/>
  <cols>
    <col min="1" max="1" width="6.875" customWidth="1"/>
    <col min="2" max="2" width="1.625" customWidth="1"/>
    <col min="4" max="4" width="29" customWidth="1"/>
    <col min="5" max="5" width="55.375" customWidth="1"/>
    <col min="6" max="6" width="9.875" customWidth="1"/>
    <col min="7" max="7" width="10.375" customWidth="1"/>
    <col min="8" max="8" width="1.75" customWidth="1"/>
    <col min="9" max="9" width="7.25" customWidth="1"/>
  </cols>
  <sheetData>
    <row r="1" spans="1:10" ht="32.25" customHeight="1" x14ac:dyDescent="0.2">
      <c r="A1" s="9"/>
      <c r="B1" s="13"/>
      <c r="C1" s="31"/>
      <c r="D1" s="32"/>
      <c r="E1" s="32"/>
      <c r="F1" s="32"/>
      <c r="G1" s="33"/>
      <c r="H1" s="13"/>
      <c r="I1" s="17"/>
      <c r="J1" s="1"/>
    </row>
    <row r="2" spans="1:10" ht="5.25" customHeight="1" x14ac:dyDescent="0.2">
      <c r="A2" s="4"/>
      <c r="B2" s="14"/>
      <c r="C2" s="34"/>
      <c r="D2" s="35"/>
      <c r="E2" s="35"/>
      <c r="F2" s="2"/>
      <c r="G2" s="16"/>
      <c r="H2" s="14"/>
      <c r="I2" s="11"/>
      <c r="J2" s="1"/>
    </row>
    <row r="3" spans="1:10" ht="44.25" customHeight="1" x14ac:dyDescent="0.2">
      <c r="A3" s="4"/>
      <c r="B3" s="14"/>
      <c r="C3" s="10"/>
      <c r="D3" s="3"/>
      <c r="E3" s="3"/>
      <c r="F3" s="35"/>
      <c r="G3" s="38"/>
      <c r="H3" s="14"/>
      <c r="I3" s="11"/>
      <c r="J3" s="1"/>
    </row>
    <row r="4" spans="1:10" ht="45" customHeight="1" x14ac:dyDescent="0.2">
      <c r="A4" s="4"/>
      <c r="B4" s="14"/>
      <c r="C4" s="11"/>
      <c r="D4" s="36" t="s">
        <v>10</v>
      </c>
      <c r="E4" s="36"/>
      <c r="F4" s="35"/>
      <c r="G4" s="38"/>
      <c r="H4" s="14"/>
      <c r="I4" s="11"/>
      <c r="J4" s="1"/>
    </row>
    <row r="5" spans="1:10" ht="60" customHeight="1" x14ac:dyDescent="0.2">
      <c r="A5" s="4"/>
      <c r="B5" s="14"/>
      <c r="C5" s="11"/>
      <c r="D5" s="37" t="s">
        <v>11</v>
      </c>
      <c r="E5" s="37"/>
      <c r="F5" s="35"/>
      <c r="G5" s="38"/>
      <c r="H5" s="14"/>
      <c r="I5" s="11"/>
      <c r="J5" s="1"/>
    </row>
    <row r="6" spans="1:10" ht="33.75" customHeight="1" x14ac:dyDescent="0.45">
      <c r="A6" s="4"/>
      <c r="B6" s="14"/>
      <c r="C6" s="28" t="s">
        <v>12</v>
      </c>
      <c r="D6" s="29"/>
      <c r="E6" s="29"/>
      <c r="F6" s="29"/>
      <c r="G6" s="30"/>
      <c r="H6" s="14"/>
      <c r="I6" s="11"/>
      <c r="J6" s="1"/>
    </row>
    <row r="7" spans="1:10" x14ac:dyDescent="0.2">
      <c r="A7" s="4"/>
      <c r="B7" s="14"/>
      <c r="C7" s="11"/>
      <c r="D7" s="6"/>
      <c r="E7" s="6"/>
      <c r="F7" s="1"/>
      <c r="G7" s="4"/>
      <c r="H7" s="14"/>
      <c r="I7" s="11"/>
      <c r="J7" s="1"/>
    </row>
    <row r="8" spans="1:10" ht="25.5" x14ac:dyDescent="0.2">
      <c r="A8" s="4"/>
      <c r="B8" s="14"/>
      <c r="C8" s="12"/>
      <c r="D8" s="8" t="s">
        <v>0</v>
      </c>
      <c r="E8" s="18"/>
      <c r="F8" s="5"/>
      <c r="G8" s="4"/>
      <c r="H8" s="14"/>
      <c r="I8" s="11"/>
      <c r="J8" s="1"/>
    </row>
    <row r="9" spans="1:10" ht="25.5" x14ac:dyDescent="0.2">
      <c r="A9" s="4"/>
      <c r="B9" s="14"/>
      <c r="C9" s="12"/>
      <c r="D9" s="8" t="s">
        <v>133</v>
      </c>
      <c r="E9" s="18"/>
      <c r="F9" s="5"/>
      <c r="G9" s="4"/>
      <c r="H9" s="14"/>
      <c r="I9" s="11"/>
      <c r="J9" s="1"/>
    </row>
    <row r="10" spans="1:10" ht="25.5" x14ac:dyDescent="0.2">
      <c r="A10" s="4"/>
      <c r="B10" s="14"/>
      <c r="C10" s="12"/>
      <c r="D10" s="8" t="s">
        <v>1</v>
      </c>
      <c r="E10" s="18"/>
      <c r="F10" s="5"/>
      <c r="G10" s="4"/>
      <c r="H10" s="14"/>
      <c r="I10" s="11"/>
      <c r="J10" s="1"/>
    </row>
    <row r="11" spans="1:10" ht="25.5" x14ac:dyDescent="0.2">
      <c r="A11" s="4"/>
      <c r="B11" s="14"/>
      <c r="C11" s="12"/>
      <c r="D11" s="8" t="s">
        <v>2</v>
      </c>
      <c r="E11" s="18"/>
      <c r="F11" s="5"/>
      <c r="G11" s="4"/>
      <c r="H11" s="14"/>
      <c r="I11" s="11"/>
      <c r="J11" s="1"/>
    </row>
    <row r="12" spans="1:10" ht="25.5" x14ac:dyDescent="0.2">
      <c r="A12" s="4"/>
      <c r="B12" s="14"/>
      <c r="C12" s="12"/>
      <c r="D12" s="8" t="s">
        <v>3</v>
      </c>
      <c r="E12" s="18"/>
      <c r="F12" s="5"/>
      <c r="G12" s="4"/>
      <c r="H12" s="14"/>
      <c r="I12" s="11"/>
      <c r="J12" s="1"/>
    </row>
    <row r="13" spans="1:10" ht="25.5" x14ac:dyDescent="0.2">
      <c r="A13" s="4"/>
      <c r="B13" s="14"/>
      <c r="C13" s="12"/>
      <c r="D13" s="8" t="s">
        <v>4</v>
      </c>
      <c r="E13" s="18"/>
      <c r="F13" s="5"/>
      <c r="G13" s="4"/>
      <c r="H13" s="14"/>
      <c r="I13" s="11"/>
      <c r="J13" s="1"/>
    </row>
    <row r="14" spans="1:10" ht="25.5" x14ac:dyDescent="0.2">
      <c r="A14" s="4"/>
      <c r="B14" s="14"/>
      <c r="C14" s="12"/>
      <c r="D14" s="8" t="s">
        <v>5</v>
      </c>
      <c r="E14" s="18"/>
      <c r="F14" s="5"/>
      <c r="G14" s="4"/>
      <c r="H14" s="14"/>
      <c r="I14" s="11"/>
      <c r="J14" s="1"/>
    </row>
    <row r="15" spans="1:10" ht="27" customHeight="1" x14ac:dyDescent="0.2">
      <c r="A15" s="4"/>
      <c r="B15" s="14"/>
      <c r="C15" s="12"/>
      <c r="D15" s="8" t="s">
        <v>6</v>
      </c>
      <c r="E15" s="18"/>
      <c r="F15" s="5"/>
      <c r="G15" s="4"/>
      <c r="H15" s="14"/>
      <c r="I15" s="11"/>
      <c r="J15" s="1"/>
    </row>
    <row r="16" spans="1:10" ht="25.5" x14ac:dyDescent="0.2">
      <c r="A16" s="4"/>
      <c r="B16" s="14"/>
      <c r="C16" s="12"/>
      <c r="D16" s="8" t="s">
        <v>7</v>
      </c>
      <c r="E16" s="18"/>
      <c r="F16" s="5"/>
      <c r="G16" s="4"/>
      <c r="H16" s="14"/>
      <c r="I16" s="11"/>
      <c r="J16" s="1"/>
    </row>
    <row r="17" spans="1:10" ht="25.5" x14ac:dyDescent="0.2">
      <c r="A17" s="4"/>
      <c r="B17" s="14"/>
      <c r="C17" s="12"/>
      <c r="D17" s="8" t="s">
        <v>8</v>
      </c>
      <c r="E17" s="18"/>
      <c r="F17" s="5"/>
      <c r="G17" s="4"/>
      <c r="H17" s="14"/>
      <c r="I17" s="11"/>
      <c r="J17" s="1"/>
    </row>
    <row r="18" spans="1:10" ht="25.5" x14ac:dyDescent="0.2">
      <c r="A18" s="4"/>
      <c r="B18" s="14"/>
      <c r="C18" s="12"/>
      <c r="D18" s="8" t="s">
        <v>9</v>
      </c>
      <c r="E18" s="18"/>
      <c r="F18" s="5"/>
      <c r="G18" s="4"/>
      <c r="H18" s="14"/>
      <c r="I18" s="11"/>
      <c r="J18" s="1"/>
    </row>
    <row r="19" spans="1:10" x14ac:dyDescent="0.2">
      <c r="A19" s="4"/>
      <c r="B19" s="14"/>
      <c r="C19" s="11"/>
      <c r="D19" s="7"/>
      <c r="E19" s="7"/>
      <c r="F19" s="1"/>
      <c r="G19" s="4"/>
      <c r="H19" s="14"/>
      <c r="I19" s="11"/>
      <c r="J19" s="1"/>
    </row>
    <row r="20" spans="1:10" ht="39" customHeight="1" x14ac:dyDescent="0.2">
      <c r="A20" s="9"/>
      <c r="B20" s="15"/>
      <c r="C20" s="31"/>
      <c r="D20" s="32"/>
      <c r="E20" s="32"/>
      <c r="F20" s="32"/>
      <c r="G20" s="33"/>
      <c r="H20" s="15"/>
      <c r="I20" s="17"/>
      <c r="J20" s="1"/>
    </row>
    <row r="21" spans="1:10" x14ac:dyDescent="0.2">
      <c r="A21" s="1"/>
      <c r="B21" s="7"/>
      <c r="C21" s="1"/>
      <c r="D21" s="1"/>
      <c r="E21" s="1"/>
      <c r="F21" s="1"/>
      <c r="G21" s="1"/>
      <c r="H21" s="7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</sheetData>
  <mergeCells count="7">
    <mergeCell ref="C6:G6"/>
    <mergeCell ref="C20:G20"/>
    <mergeCell ref="C1:G1"/>
    <mergeCell ref="C2:E2"/>
    <mergeCell ref="D4:E4"/>
    <mergeCell ref="D5:E5"/>
    <mergeCell ref="F3:G5"/>
  </mergeCells>
  <pageMargins left="0.7" right="0.7" top="0.75" bottom="0.75" header="0.3" footer="0.3"/>
  <pageSetup paperSize="9" orientation="portrait" horizontalDpi="4294967295" verticalDpi="4294967295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9" tint="0.39997558519241921"/>
  </sheetPr>
  <dimension ref="A1:K99"/>
  <sheetViews>
    <sheetView rightToLeft="1" workbookViewId="0">
      <selection activeCell="D7" sqref="D7"/>
    </sheetView>
  </sheetViews>
  <sheetFormatPr defaultRowHeight="14.25" x14ac:dyDescent="0.2"/>
  <cols>
    <col min="1" max="1" width="6" customWidth="1"/>
    <col min="2" max="2" width="14.25" customWidth="1"/>
    <col min="3" max="3" width="19.875" customWidth="1"/>
    <col min="4" max="4" width="61.75" customWidth="1"/>
    <col min="5" max="5" width="20.875" customWidth="1"/>
  </cols>
  <sheetData>
    <row r="1" spans="1:11" ht="62.25" customHeight="1" x14ac:dyDescent="0.2">
      <c r="A1" s="39" t="s">
        <v>18</v>
      </c>
      <c r="B1" s="39"/>
      <c r="C1" s="39"/>
      <c r="D1" s="39"/>
      <c r="E1" s="39"/>
      <c r="F1" s="1"/>
      <c r="G1" s="1"/>
      <c r="H1" s="1"/>
      <c r="I1" s="1"/>
      <c r="J1" s="1"/>
      <c r="K1" s="1"/>
    </row>
    <row r="2" spans="1:11" ht="21" x14ac:dyDescent="0.2">
      <c r="A2" s="19" t="s">
        <v>13</v>
      </c>
      <c r="B2" s="19" t="s">
        <v>14</v>
      </c>
      <c r="C2" s="19" t="s">
        <v>15</v>
      </c>
      <c r="D2" s="19" t="s">
        <v>16</v>
      </c>
      <c r="E2" s="19" t="s">
        <v>17</v>
      </c>
      <c r="F2" s="11"/>
      <c r="G2" s="1"/>
      <c r="H2" s="1"/>
      <c r="I2" s="1"/>
      <c r="J2" s="1"/>
      <c r="K2" s="1"/>
    </row>
    <row r="3" spans="1:11" ht="18.75" x14ac:dyDescent="0.2">
      <c r="A3" s="18">
        <v>1</v>
      </c>
      <c r="B3" s="18"/>
      <c r="C3" s="18"/>
      <c r="D3" s="18"/>
      <c r="E3" s="18"/>
      <c r="F3" s="11"/>
      <c r="G3" s="1"/>
      <c r="H3" s="1"/>
      <c r="I3" s="1"/>
      <c r="J3" s="1"/>
      <c r="K3" s="1"/>
    </row>
    <row r="4" spans="1:11" ht="18.75" x14ac:dyDescent="0.2">
      <c r="A4" s="18">
        <v>2</v>
      </c>
      <c r="B4" s="18"/>
      <c r="C4" s="18"/>
      <c r="D4" s="18"/>
      <c r="E4" s="18"/>
      <c r="F4" s="11"/>
      <c r="G4" s="1"/>
      <c r="H4" s="1"/>
      <c r="I4" s="1"/>
      <c r="J4" s="1"/>
      <c r="K4" s="1"/>
    </row>
    <row r="5" spans="1:11" ht="18.75" x14ac:dyDescent="0.2">
      <c r="A5" s="18">
        <v>3</v>
      </c>
      <c r="B5" s="18"/>
      <c r="C5" s="18"/>
      <c r="D5" s="18"/>
      <c r="E5" s="18"/>
      <c r="F5" s="11"/>
      <c r="G5" s="1"/>
      <c r="H5" s="1"/>
      <c r="I5" s="1"/>
      <c r="J5" s="1"/>
      <c r="K5" s="1"/>
    </row>
    <row r="6" spans="1:11" ht="18.75" x14ac:dyDescent="0.2">
      <c r="A6" s="18">
        <v>4</v>
      </c>
      <c r="B6" s="18"/>
      <c r="C6" s="18"/>
      <c r="D6" s="18"/>
      <c r="E6" s="18"/>
      <c r="F6" s="11"/>
      <c r="G6" s="1"/>
      <c r="H6" s="1"/>
      <c r="I6" s="1"/>
      <c r="J6" s="1"/>
      <c r="K6" s="1"/>
    </row>
    <row r="7" spans="1:11" ht="18.75" x14ac:dyDescent="0.2">
      <c r="A7" s="18">
        <v>5</v>
      </c>
      <c r="B7" s="18"/>
      <c r="C7" s="18"/>
      <c r="D7" s="18"/>
      <c r="E7" s="18"/>
      <c r="F7" s="11"/>
      <c r="G7" s="1"/>
      <c r="H7" s="1"/>
      <c r="I7" s="1"/>
      <c r="J7" s="1"/>
      <c r="K7" s="1"/>
    </row>
    <row r="8" spans="1:11" ht="18.75" x14ac:dyDescent="0.2">
      <c r="A8" s="18">
        <v>6</v>
      </c>
      <c r="B8" s="18"/>
      <c r="C8" s="18"/>
      <c r="D8" s="18"/>
      <c r="E8" s="18"/>
      <c r="F8" s="11"/>
      <c r="G8" s="1"/>
      <c r="H8" s="1"/>
      <c r="I8" s="1"/>
      <c r="J8" s="1"/>
      <c r="K8" s="1"/>
    </row>
    <row r="9" spans="1:11" ht="18.75" x14ac:dyDescent="0.2">
      <c r="A9" s="18">
        <v>7</v>
      </c>
      <c r="B9" s="18"/>
      <c r="C9" s="18"/>
      <c r="D9" s="18"/>
      <c r="E9" s="18"/>
      <c r="F9" s="11"/>
      <c r="G9" s="1"/>
      <c r="H9" s="1"/>
      <c r="I9" s="1"/>
      <c r="J9" s="1"/>
      <c r="K9" s="1"/>
    </row>
    <row r="10" spans="1:11" ht="18.75" x14ac:dyDescent="0.2">
      <c r="A10" s="18">
        <v>8</v>
      </c>
      <c r="B10" s="18"/>
      <c r="C10" s="18"/>
      <c r="D10" s="18"/>
      <c r="E10" s="18"/>
      <c r="F10" s="11"/>
      <c r="G10" s="1"/>
      <c r="H10" s="1"/>
      <c r="I10" s="1"/>
      <c r="J10" s="1"/>
      <c r="K10" s="1"/>
    </row>
    <row r="11" spans="1:11" x14ac:dyDescent="0.2">
      <c r="A11" s="7"/>
      <c r="B11" s="7"/>
      <c r="C11" s="7"/>
      <c r="D11" s="7"/>
      <c r="E11" s="7"/>
      <c r="F11" s="1"/>
      <c r="G11" s="1"/>
      <c r="H11" s="1"/>
      <c r="I11" s="1"/>
      <c r="J11" s="1"/>
      <c r="K11" s="1"/>
    </row>
    <row r="12" spans="1:11" x14ac:dyDescent="0.2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</row>
    <row r="13" spans="1:11" x14ac:dyDescent="0.2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</row>
    <row r="14" spans="1:1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</row>
    <row r="15" spans="1:11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</row>
    <row r="16" spans="1:11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</row>
    <row r="17" spans="1:11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</row>
    <row r="18" spans="1:11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</row>
    <row r="19" spans="1:1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</row>
    <row r="20" spans="1:1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  <row r="22" spans="1:11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</row>
    <row r="23" spans="1:11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</row>
    <row r="24" spans="1:11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</row>
    <row r="25" spans="1:1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</row>
    <row r="26" spans="1:11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</row>
    <row r="27" spans="1:11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</row>
    <row r="28" spans="1:11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</row>
    <row r="29" spans="1:11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</row>
    <row r="30" spans="1:11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</row>
    <row r="31" spans="1:11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</row>
    <row r="32" spans="1:11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</row>
    <row r="33" spans="1:11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</row>
    <row r="34" spans="1:11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</row>
    <row r="35" spans="1:11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</row>
    <row r="36" spans="1:1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</row>
    <row r="37" spans="1:11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</row>
    <row r="38" spans="1:11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</row>
    <row r="39" spans="1:11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</row>
    <row r="40" spans="1:11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</row>
    <row r="41" spans="1:11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</row>
    <row r="42" spans="1:11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</row>
    <row r="43" spans="1:11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</row>
    <row r="44" spans="1:11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</row>
    <row r="45" spans="1:11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</row>
    <row r="46" spans="1:11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</row>
    <row r="47" spans="1:11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</row>
    <row r="48" spans="1:11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</row>
    <row r="49" spans="1:11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</row>
    <row r="50" spans="1:11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</row>
    <row r="51" spans="1:11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</row>
    <row r="52" spans="1:11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</row>
    <row r="53" spans="1:11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</row>
    <row r="54" spans="1:11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</row>
    <row r="55" spans="1:11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</row>
    <row r="56" spans="1:11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</row>
    <row r="57" spans="1:11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</row>
    <row r="58" spans="1:11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</row>
    <row r="59" spans="1:11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</row>
    <row r="60" spans="1:11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</row>
    <row r="61" spans="1:11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</row>
    <row r="62" spans="1:11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</row>
    <row r="63" spans="1:11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</row>
    <row r="64" spans="1:11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</row>
    <row r="65" spans="1:11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</row>
    <row r="66" spans="1:11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</row>
    <row r="67" spans="1:11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</row>
    <row r="68" spans="1:11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</row>
    <row r="69" spans="1:11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</row>
    <row r="70" spans="1:11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</row>
    <row r="71" spans="1:11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</row>
    <row r="72" spans="1:11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</row>
    <row r="73" spans="1:11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</row>
    <row r="74" spans="1:11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</row>
    <row r="75" spans="1:11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</row>
    <row r="76" spans="1:11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</row>
    <row r="77" spans="1:11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</row>
    <row r="78" spans="1:11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</row>
    <row r="79" spans="1:11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</row>
    <row r="80" spans="1:11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</row>
    <row r="81" spans="1:11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</row>
    <row r="82" spans="1:11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</row>
    <row r="83" spans="1:11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</row>
    <row r="84" spans="1:11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</row>
    <row r="85" spans="1:11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</row>
    <row r="86" spans="1:11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</row>
    <row r="87" spans="1:11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</row>
    <row r="88" spans="1:11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</row>
    <row r="89" spans="1:11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</row>
    <row r="90" spans="1:11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</row>
    <row r="91" spans="1:11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</row>
    <row r="92" spans="1:11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</row>
    <row r="93" spans="1:11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</row>
    <row r="94" spans="1:11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</row>
    <row r="95" spans="1:11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</row>
    <row r="96" spans="1:11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</row>
    <row r="97" spans="1:11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</row>
    <row r="98" spans="1:11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</row>
    <row r="99" spans="1:11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</row>
  </sheetData>
  <mergeCells count="1">
    <mergeCell ref="A1:E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7" tint="0.39997558519241921"/>
  </sheetPr>
  <dimension ref="A1:N114"/>
  <sheetViews>
    <sheetView rightToLeft="1" workbookViewId="0">
      <selection activeCell="B7" sqref="B7"/>
    </sheetView>
  </sheetViews>
  <sheetFormatPr defaultRowHeight="14.25" x14ac:dyDescent="0.2"/>
  <cols>
    <col min="1" max="1" width="6" customWidth="1"/>
    <col min="2" max="2" width="8.625" customWidth="1"/>
    <col min="3" max="3" width="7.875" customWidth="1"/>
    <col min="4" max="4" width="36.625" customWidth="1"/>
    <col min="5" max="5" width="16" customWidth="1"/>
    <col min="6" max="6" width="12.75" customWidth="1"/>
    <col min="7" max="7" width="11.875" customWidth="1"/>
    <col min="8" max="8" width="24.125" customWidth="1"/>
  </cols>
  <sheetData>
    <row r="1" spans="1:14" ht="62.25" customHeight="1" x14ac:dyDescent="0.2">
      <c r="A1" s="39" t="s">
        <v>19</v>
      </c>
      <c r="B1" s="39"/>
      <c r="C1" s="39"/>
      <c r="D1" s="39"/>
      <c r="E1" s="39"/>
      <c r="F1" s="39"/>
      <c r="G1" s="39"/>
      <c r="H1" s="39"/>
      <c r="I1" s="1"/>
      <c r="J1" s="1"/>
      <c r="K1" s="1"/>
      <c r="L1" s="1"/>
      <c r="M1" s="1"/>
      <c r="N1" s="1"/>
    </row>
    <row r="2" spans="1:14" ht="50.25" customHeight="1" x14ac:dyDescent="0.2">
      <c r="A2" s="19" t="s">
        <v>13</v>
      </c>
      <c r="B2" s="21" t="s">
        <v>20</v>
      </c>
      <c r="C2" s="21" t="s">
        <v>21</v>
      </c>
      <c r="D2" s="19" t="s">
        <v>22</v>
      </c>
      <c r="E2" s="19" t="s">
        <v>17</v>
      </c>
      <c r="F2" s="19" t="s">
        <v>25</v>
      </c>
      <c r="G2" s="20" t="s">
        <v>23</v>
      </c>
      <c r="H2" s="19" t="s">
        <v>24</v>
      </c>
      <c r="I2" s="11"/>
      <c r="J2" s="1"/>
      <c r="K2" s="1"/>
      <c r="L2" s="1"/>
      <c r="M2" s="1"/>
      <c r="N2" s="1"/>
    </row>
    <row r="3" spans="1:14" ht="18.75" x14ac:dyDescent="0.2">
      <c r="A3" s="18">
        <v>1</v>
      </c>
      <c r="B3" s="18"/>
      <c r="C3" s="18"/>
      <c r="D3" s="18"/>
      <c r="E3" s="18"/>
      <c r="F3" s="18"/>
      <c r="G3" s="18"/>
      <c r="H3" s="18"/>
      <c r="I3" s="11"/>
      <c r="J3" s="1"/>
      <c r="K3" s="1"/>
      <c r="L3" s="1"/>
      <c r="M3" s="1"/>
      <c r="N3" s="1"/>
    </row>
    <row r="4" spans="1:14" ht="18.75" x14ac:dyDescent="0.2">
      <c r="A4" s="18">
        <v>2</v>
      </c>
      <c r="B4" s="18"/>
      <c r="C4" s="18"/>
      <c r="D4" s="18"/>
      <c r="E4" s="18"/>
      <c r="F4" s="18"/>
      <c r="G4" s="18"/>
      <c r="H4" s="18"/>
      <c r="I4" s="11"/>
      <c r="J4" s="1"/>
      <c r="K4" s="1"/>
      <c r="L4" s="1"/>
      <c r="M4" s="1"/>
      <c r="N4" s="1"/>
    </row>
    <row r="5" spans="1:14" ht="18.75" x14ac:dyDescent="0.2">
      <c r="A5" s="18">
        <v>3</v>
      </c>
      <c r="B5" s="18"/>
      <c r="C5" s="18"/>
      <c r="D5" s="18"/>
      <c r="E5" s="18"/>
      <c r="F5" s="18"/>
      <c r="G5" s="18"/>
      <c r="H5" s="18"/>
      <c r="I5" s="11"/>
      <c r="J5" s="1"/>
      <c r="K5" s="1"/>
      <c r="L5" s="1"/>
      <c r="M5" s="1"/>
      <c r="N5" s="1"/>
    </row>
    <row r="6" spans="1:14" ht="18.75" x14ac:dyDescent="0.2">
      <c r="A6" s="18">
        <v>4</v>
      </c>
      <c r="B6" s="18"/>
      <c r="C6" s="18"/>
      <c r="D6" s="18"/>
      <c r="E6" s="18"/>
      <c r="F6" s="18"/>
      <c r="G6" s="18"/>
      <c r="H6" s="18"/>
      <c r="I6" s="11"/>
      <c r="J6" s="1"/>
      <c r="K6" s="1"/>
      <c r="L6" s="1"/>
      <c r="M6" s="1"/>
      <c r="N6" s="1"/>
    </row>
    <row r="7" spans="1:14" ht="18.75" x14ac:dyDescent="0.2">
      <c r="A7" s="18">
        <v>5</v>
      </c>
      <c r="B7" s="18"/>
      <c r="C7" s="18"/>
      <c r="D7" s="18"/>
      <c r="E7" s="18"/>
      <c r="F7" s="18"/>
      <c r="G7" s="18"/>
      <c r="H7" s="18"/>
      <c r="I7" s="11"/>
      <c r="J7" s="1"/>
      <c r="K7" s="1"/>
      <c r="L7" s="1"/>
      <c r="M7" s="1"/>
      <c r="N7" s="1"/>
    </row>
    <row r="8" spans="1:14" ht="18.75" x14ac:dyDescent="0.2">
      <c r="A8" s="18">
        <v>6</v>
      </c>
      <c r="B8" s="18"/>
      <c r="C8" s="18"/>
      <c r="D8" s="18"/>
      <c r="E8" s="18"/>
      <c r="F8" s="18"/>
      <c r="G8" s="18"/>
      <c r="H8" s="18"/>
      <c r="I8" s="11"/>
      <c r="J8" s="1"/>
      <c r="K8" s="1"/>
      <c r="L8" s="1"/>
      <c r="M8" s="1"/>
      <c r="N8" s="1"/>
    </row>
    <row r="9" spans="1:14" ht="18.75" x14ac:dyDescent="0.2">
      <c r="A9" s="18">
        <v>7</v>
      </c>
      <c r="B9" s="18"/>
      <c r="C9" s="18"/>
      <c r="D9" s="18"/>
      <c r="E9" s="18"/>
      <c r="F9" s="18"/>
      <c r="G9" s="18"/>
      <c r="H9" s="18"/>
      <c r="I9" s="11"/>
      <c r="J9" s="1"/>
      <c r="K9" s="1"/>
      <c r="L9" s="1"/>
      <c r="M9" s="1"/>
      <c r="N9" s="1"/>
    </row>
    <row r="10" spans="1:14" ht="18.75" x14ac:dyDescent="0.2">
      <c r="A10" s="18">
        <v>8</v>
      </c>
      <c r="B10" s="18"/>
      <c r="C10" s="18"/>
      <c r="D10" s="18"/>
      <c r="E10" s="18"/>
      <c r="F10" s="18"/>
      <c r="G10" s="18"/>
      <c r="H10" s="18"/>
      <c r="I10" s="11"/>
      <c r="J10" s="1"/>
      <c r="K10" s="1"/>
      <c r="L10" s="1"/>
      <c r="M10" s="1"/>
      <c r="N10" s="1"/>
    </row>
    <row r="11" spans="1:14" ht="18.75" x14ac:dyDescent="0.2">
      <c r="A11" s="18">
        <v>9</v>
      </c>
      <c r="B11" s="18"/>
      <c r="C11" s="18"/>
      <c r="D11" s="18"/>
      <c r="E11" s="18"/>
      <c r="F11" s="18"/>
      <c r="G11" s="18"/>
      <c r="H11" s="18"/>
      <c r="I11" s="11"/>
      <c r="J11" s="1"/>
      <c r="K11" s="1"/>
      <c r="L11" s="1"/>
      <c r="M11" s="1"/>
      <c r="N11" s="1"/>
    </row>
    <row r="12" spans="1:14" ht="18.75" x14ac:dyDescent="0.2">
      <c r="A12" s="18">
        <v>10</v>
      </c>
      <c r="B12" s="18"/>
      <c r="C12" s="18"/>
      <c r="D12" s="18"/>
      <c r="E12" s="18"/>
      <c r="F12" s="18"/>
      <c r="G12" s="18"/>
      <c r="H12" s="18"/>
      <c r="I12" s="11"/>
      <c r="J12" s="1"/>
      <c r="K12" s="1"/>
      <c r="L12" s="1"/>
      <c r="M12" s="1"/>
      <c r="N12" s="1"/>
    </row>
    <row r="13" spans="1:14" ht="18.75" x14ac:dyDescent="0.2">
      <c r="A13" s="18">
        <v>11</v>
      </c>
      <c r="B13" s="18"/>
      <c r="C13" s="18"/>
      <c r="D13" s="18"/>
      <c r="E13" s="18"/>
      <c r="F13" s="18"/>
      <c r="G13" s="18"/>
      <c r="H13" s="18"/>
      <c r="I13" s="11"/>
      <c r="J13" s="1"/>
      <c r="K13" s="1"/>
      <c r="L13" s="1"/>
      <c r="M13" s="1"/>
      <c r="N13" s="1"/>
    </row>
    <row r="14" spans="1:14" ht="18.75" x14ac:dyDescent="0.2">
      <c r="A14" s="18">
        <v>12</v>
      </c>
      <c r="B14" s="18"/>
      <c r="C14" s="18"/>
      <c r="D14" s="18"/>
      <c r="E14" s="18"/>
      <c r="F14" s="18"/>
      <c r="G14" s="18"/>
      <c r="H14" s="18"/>
      <c r="I14" s="11"/>
      <c r="J14" s="1"/>
      <c r="K14" s="1"/>
      <c r="L14" s="1"/>
      <c r="M14" s="1"/>
      <c r="N14" s="1"/>
    </row>
    <row r="15" spans="1:14" ht="18.75" x14ac:dyDescent="0.2">
      <c r="A15" s="18">
        <v>13</v>
      </c>
      <c r="B15" s="18"/>
      <c r="C15" s="18"/>
      <c r="D15" s="18"/>
      <c r="E15" s="18"/>
      <c r="F15" s="18"/>
      <c r="G15" s="18"/>
      <c r="H15" s="18"/>
      <c r="I15" s="11"/>
      <c r="J15" s="1"/>
      <c r="K15" s="1"/>
      <c r="L15" s="1"/>
      <c r="M15" s="1"/>
      <c r="N15" s="1"/>
    </row>
    <row r="16" spans="1:14" ht="18.75" x14ac:dyDescent="0.2">
      <c r="A16" s="18">
        <v>14</v>
      </c>
      <c r="B16" s="18"/>
      <c r="C16" s="18"/>
      <c r="D16" s="18"/>
      <c r="E16" s="18"/>
      <c r="F16" s="18"/>
      <c r="G16" s="18"/>
      <c r="H16" s="18"/>
      <c r="I16" s="11"/>
      <c r="J16" s="1"/>
      <c r="K16" s="1"/>
      <c r="L16" s="1"/>
      <c r="M16" s="1"/>
      <c r="N16" s="1"/>
    </row>
    <row r="17" spans="1:14" ht="18.75" x14ac:dyDescent="0.2">
      <c r="A17" s="18">
        <v>15</v>
      </c>
      <c r="B17" s="18"/>
      <c r="C17" s="18"/>
      <c r="D17" s="18"/>
      <c r="E17" s="18"/>
      <c r="F17" s="18"/>
      <c r="G17" s="18"/>
      <c r="H17" s="18"/>
      <c r="I17" s="11"/>
      <c r="J17" s="1"/>
      <c r="K17" s="1"/>
      <c r="L17" s="1"/>
      <c r="M17" s="1"/>
      <c r="N17" s="1"/>
    </row>
    <row r="18" spans="1:14" ht="18.75" x14ac:dyDescent="0.2">
      <c r="A18" s="18">
        <v>16</v>
      </c>
      <c r="B18" s="18"/>
      <c r="C18" s="18"/>
      <c r="D18" s="18"/>
      <c r="E18" s="18"/>
      <c r="F18" s="18"/>
      <c r="G18" s="18"/>
      <c r="H18" s="18"/>
      <c r="I18" s="11"/>
      <c r="J18" s="1"/>
      <c r="K18" s="1"/>
      <c r="L18" s="1"/>
      <c r="M18" s="1"/>
      <c r="N18" s="1"/>
    </row>
    <row r="19" spans="1:14" ht="18.75" x14ac:dyDescent="0.2">
      <c r="A19" s="18">
        <v>17</v>
      </c>
      <c r="B19" s="18"/>
      <c r="C19" s="18"/>
      <c r="D19" s="18"/>
      <c r="E19" s="18"/>
      <c r="F19" s="18"/>
      <c r="G19" s="18"/>
      <c r="H19" s="18"/>
      <c r="I19" s="11"/>
      <c r="J19" s="1"/>
      <c r="K19" s="1"/>
      <c r="L19" s="1"/>
      <c r="M19" s="1"/>
      <c r="N19" s="1"/>
    </row>
    <row r="20" spans="1:14" ht="18.75" x14ac:dyDescent="0.2">
      <c r="A20" s="18">
        <v>18</v>
      </c>
      <c r="B20" s="18"/>
      <c r="C20" s="18"/>
      <c r="D20" s="18"/>
      <c r="E20" s="18"/>
      <c r="F20" s="18"/>
      <c r="G20" s="18"/>
      <c r="H20" s="18"/>
      <c r="I20" s="11"/>
      <c r="J20" s="1"/>
      <c r="K20" s="1"/>
      <c r="L20" s="1"/>
      <c r="M20" s="1"/>
      <c r="N20" s="1"/>
    </row>
    <row r="21" spans="1:14" ht="18.75" x14ac:dyDescent="0.2">
      <c r="A21" s="18">
        <v>19</v>
      </c>
      <c r="B21" s="18"/>
      <c r="C21" s="18"/>
      <c r="D21" s="18"/>
      <c r="E21" s="18"/>
      <c r="F21" s="18"/>
      <c r="G21" s="18"/>
      <c r="H21" s="18"/>
      <c r="I21" s="11"/>
      <c r="J21" s="1"/>
      <c r="K21" s="1"/>
      <c r="L21" s="1"/>
      <c r="M21" s="1"/>
      <c r="N21" s="1"/>
    </row>
    <row r="22" spans="1:14" ht="18.75" x14ac:dyDescent="0.2">
      <c r="A22" s="18">
        <v>20</v>
      </c>
      <c r="B22" s="18"/>
      <c r="C22" s="18"/>
      <c r="D22" s="18"/>
      <c r="E22" s="18"/>
      <c r="F22" s="18"/>
      <c r="G22" s="18"/>
      <c r="H22" s="18"/>
      <c r="I22" s="11"/>
      <c r="J22" s="1"/>
      <c r="K22" s="1"/>
      <c r="L22" s="1"/>
      <c r="M22" s="1"/>
      <c r="N22" s="1"/>
    </row>
    <row r="23" spans="1:14" ht="18.75" x14ac:dyDescent="0.2">
      <c r="A23" s="18">
        <v>21</v>
      </c>
      <c r="B23" s="18"/>
      <c r="C23" s="18"/>
      <c r="D23" s="18"/>
      <c r="E23" s="18"/>
      <c r="F23" s="18"/>
      <c r="G23" s="18"/>
      <c r="H23" s="18"/>
      <c r="I23" s="11"/>
      <c r="J23" s="1"/>
      <c r="K23" s="1"/>
      <c r="L23" s="1"/>
      <c r="M23" s="1"/>
      <c r="N23" s="1"/>
    </row>
    <row r="24" spans="1:14" ht="24" customHeight="1" x14ac:dyDescent="0.2">
      <c r="A24" s="18">
        <v>22</v>
      </c>
      <c r="B24" s="18"/>
      <c r="C24" s="18"/>
      <c r="D24" s="18"/>
      <c r="E24" s="18"/>
      <c r="F24" s="18"/>
      <c r="G24" s="18"/>
      <c r="H24" s="18"/>
      <c r="I24" s="11"/>
      <c r="J24" s="1"/>
      <c r="K24" s="1"/>
      <c r="L24" s="1"/>
      <c r="M24" s="1"/>
      <c r="N24" s="1"/>
    </row>
    <row r="25" spans="1:14" ht="18.75" x14ac:dyDescent="0.2">
      <c r="A25" s="18">
        <v>23</v>
      </c>
      <c r="B25" s="18"/>
      <c r="C25" s="18"/>
      <c r="D25" s="18"/>
      <c r="E25" s="18"/>
      <c r="F25" s="18"/>
      <c r="G25" s="18"/>
      <c r="H25" s="18"/>
      <c r="I25" s="11"/>
      <c r="J25" s="1"/>
      <c r="K25" s="1"/>
      <c r="L25" s="1"/>
      <c r="M25" s="1"/>
      <c r="N25" s="1"/>
    </row>
    <row r="26" spans="1:14" x14ac:dyDescent="0.2">
      <c r="A26" s="7"/>
      <c r="B26" s="7"/>
      <c r="C26" s="7"/>
      <c r="D26" s="7"/>
      <c r="E26" s="7"/>
      <c r="F26" s="7"/>
      <c r="G26" s="7"/>
      <c r="H26" s="7"/>
      <c r="I26" s="1"/>
      <c r="J26" s="1"/>
      <c r="K26" s="1"/>
      <c r="L26" s="1"/>
      <c r="M26" s="1"/>
      <c r="N26" s="1"/>
    </row>
    <row r="27" spans="1:14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</row>
    <row r="28" spans="1:14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</row>
    <row r="29" spans="1:14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</row>
    <row r="30" spans="1:14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</row>
    <row r="31" spans="1:14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</row>
    <row r="32" spans="1:14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</row>
    <row r="33" spans="1:14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</row>
    <row r="34" spans="1:14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</row>
    <row r="35" spans="1:14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</row>
    <row r="36" spans="1:14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</row>
    <row r="37" spans="1:14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</row>
    <row r="38" spans="1:14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</row>
    <row r="39" spans="1:14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</row>
    <row r="40" spans="1:14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</row>
    <row r="41" spans="1:14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</row>
    <row r="42" spans="1:14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</row>
    <row r="43" spans="1:14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</row>
    <row r="44" spans="1:14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</row>
    <row r="45" spans="1:14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</row>
    <row r="46" spans="1:14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</row>
    <row r="47" spans="1:14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</row>
    <row r="48" spans="1:14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</row>
    <row r="49" spans="1:14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</row>
    <row r="50" spans="1:14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</row>
    <row r="51" spans="1:14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</row>
    <row r="52" spans="1:14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</row>
    <row r="53" spans="1:14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</row>
    <row r="54" spans="1:14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</row>
    <row r="55" spans="1:14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</row>
    <row r="56" spans="1:14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</row>
    <row r="57" spans="1:14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</row>
    <row r="58" spans="1:14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</row>
    <row r="59" spans="1:14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</row>
    <row r="60" spans="1:14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</row>
    <row r="61" spans="1:14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</row>
    <row r="62" spans="1:14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</row>
    <row r="63" spans="1:14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</row>
    <row r="64" spans="1:14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</row>
    <row r="65" spans="1:14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</row>
    <row r="66" spans="1:14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</row>
    <row r="67" spans="1:14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</row>
    <row r="68" spans="1:14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</row>
    <row r="69" spans="1:14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</row>
    <row r="70" spans="1:14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</row>
    <row r="71" spans="1:14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</row>
    <row r="72" spans="1:14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</row>
    <row r="73" spans="1:14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</row>
    <row r="74" spans="1:14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</row>
    <row r="75" spans="1:14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</row>
    <row r="76" spans="1:14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</row>
    <row r="77" spans="1:14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</row>
    <row r="78" spans="1:14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</row>
    <row r="79" spans="1:14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</row>
    <row r="80" spans="1:14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</row>
    <row r="81" spans="1:14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</row>
    <row r="82" spans="1:14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</row>
    <row r="83" spans="1:14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</row>
    <row r="84" spans="1:14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</row>
    <row r="85" spans="1:14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</row>
    <row r="86" spans="1:14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</row>
    <row r="87" spans="1:14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</row>
    <row r="88" spans="1:14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</row>
    <row r="89" spans="1:14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</row>
    <row r="90" spans="1:14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</row>
    <row r="91" spans="1:14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</row>
    <row r="92" spans="1:14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</row>
    <row r="93" spans="1:14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</row>
    <row r="94" spans="1:14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</row>
    <row r="95" spans="1:14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</row>
    <row r="96" spans="1:14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</row>
    <row r="97" spans="1:14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</row>
    <row r="98" spans="1:14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  <c r="L98" s="1"/>
      <c r="M98" s="1"/>
      <c r="N98" s="1"/>
    </row>
    <row r="99" spans="1:14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  <c r="L99" s="1"/>
      <c r="M99" s="1"/>
      <c r="N99" s="1"/>
    </row>
    <row r="100" spans="1:14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  <c r="K100" s="1"/>
      <c r="L100" s="1"/>
      <c r="M100" s="1"/>
      <c r="N100" s="1"/>
    </row>
    <row r="101" spans="1:14" x14ac:dyDescent="0.2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</row>
    <row r="102" spans="1:14" x14ac:dyDescent="0.2">
      <c r="A102" s="1"/>
      <c r="B102" s="1"/>
      <c r="C102" s="1"/>
      <c r="D102" s="1"/>
      <c r="E102" s="1"/>
      <c r="F102" s="1"/>
      <c r="G102" s="1"/>
      <c r="H102" s="1"/>
      <c r="I102" s="1"/>
      <c r="J102" s="1"/>
      <c r="K102" s="1"/>
      <c r="L102" s="1"/>
      <c r="M102" s="1"/>
      <c r="N102" s="1"/>
    </row>
    <row r="103" spans="1:14" x14ac:dyDescent="0.2">
      <c r="A103" s="1"/>
      <c r="B103" s="1"/>
      <c r="C103" s="1"/>
      <c r="D103" s="1"/>
      <c r="E103" s="1"/>
      <c r="F103" s="1"/>
      <c r="G103" s="1"/>
      <c r="H103" s="1"/>
      <c r="I103" s="1"/>
      <c r="J103" s="1"/>
      <c r="K103" s="1"/>
      <c r="L103" s="1"/>
      <c r="M103" s="1"/>
      <c r="N103" s="1"/>
    </row>
    <row r="104" spans="1:14" x14ac:dyDescent="0.2">
      <c r="A104" s="1"/>
      <c r="B104" s="1"/>
      <c r="C104" s="1"/>
      <c r="D104" s="1"/>
      <c r="E104" s="1"/>
      <c r="F104" s="1"/>
      <c r="G104" s="1"/>
      <c r="H104" s="1"/>
      <c r="I104" s="1"/>
      <c r="J104" s="1"/>
      <c r="K104" s="1"/>
      <c r="L104" s="1"/>
      <c r="M104" s="1"/>
      <c r="N104" s="1"/>
    </row>
    <row r="105" spans="1:14" x14ac:dyDescent="0.2">
      <c r="A105" s="1"/>
      <c r="B105" s="1"/>
      <c r="C105" s="1"/>
      <c r="D105" s="1"/>
      <c r="E105" s="1"/>
      <c r="F105" s="1"/>
      <c r="G105" s="1"/>
      <c r="H105" s="1"/>
      <c r="I105" s="1"/>
      <c r="J105" s="1"/>
      <c r="K105" s="1"/>
      <c r="L105" s="1"/>
      <c r="M105" s="1"/>
      <c r="N105" s="1"/>
    </row>
    <row r="106" spans="1:14" x14ac:dyDescent="0.2">
      <c r="A106" s="1"/>
      <c r="B106" s="1"/>
      <c r="C106" s="1"/>
      <c r="D106" s="1"/>
      <c r="E106" s="1"/>
      <c r="F106" s="1"/>
      <c r="G106" s="1"/>
      <c r="H106" s="1"/>
      <c r="I106" s="1"/>
      <c r="J106" s="1"/>
      <c r="K106" s="1"/>
      <c r="L106" s="1"/>
      <c r="M106" s="1"/>
      <c r="N106" s="1"/>
    </row>
    <row r="107" spans="1:14" x14ac:dyDescent="0.2">
      <c r="A107" s="1"/>
      <c r="B107" s="1"/>
      <c r="C107" s="1"/>
      <c r="D107" s="1"/>
      <c r="E107" s="1"/>
      <c r="F107" s="1"/>
      <c r="G107" s="1"/>
      <c r="H107" s="1"/>
      <c r="I107" s="1"/>
      <c r="J107" s="1"/>
      <c r="K107" s="1"/>
      <c r="L107" s="1"/>
      <c r="M107" s="1"/>
      <c r="N107" s="1"/>
    </row>
    <row r="108" spans="1:14" x14ac:dyDescent="0.2">
      <c r="A108" s="1"/>
      <c r="B108" s="1"/>
      <c r="C108" s="1"/>
      <c r="D108" s="1"/>
      <c r="E108" s="1"/>
      <c r="F108" s="1"/>
      <c r="G108" s="1"/>
      <c r="H108" s="1"/>
      <c r="I108" s="1"/>
      <c r="J108" s="1"/>
      <c r="K108" s="1"/>
      <c r="L108" s="1"/>
      <c r="M108" s="1"/>
      <c r="N108" s="1"/>
    </row>
    <row r="109" spans="1:14" x14ac:dyDescent="0.2">
      <c r="A109" s="1"/>
      <c r="B109" s="1"/>
      <c r="C109" s="1"/>
      <c r="D109" s="1"/>
      <c r="E109" s="1"/>
      <c r="F109" s="1"/>
      <c r="G109" s="1"/>
      <c r="H109" s="1"/>
      <c r="I109" s="1"/>
      <c r="J109" s="1"/>
      <c r="K109" s="1"/>
      <c r="L109" s="1"/>
      <c r="M109" s="1"/>
      <c r="N109" s="1"/>
    </row>
    <row r="110" spans="1:14" x14ac:dyDescent="0.2">
      <c r="A110" s="1"/>
      <c r="B110" s="1"/>
      <c r="C110" s="1"/>
      <c r="D110" s="1"/>
      <c r="E110" s="1"/>
      <c r="F110" s="1"/>
      <c r="G110" s="1"/>
      <c r="H110" s="1"/>
      <c r="I110" s="1"/>
      <c r="J110" s="1"/>
      <c r="K110" s="1"/>
      <c r="L110" s="1"/>
      <c r="M110" s="1"/>
      <c r="N110" s="1"/>
    </row>
    <row r="111" spans="1:14" x14ac:dyDescent="0.2">
      <c r="A111" s="1"/>
      <c r="B111" s="1"/>
      <c r="C111" s="1"/>
      <c r="D111" s="1"/>
      <c r="E111" s="1"/>
      <c r="F111" s="1"/>
      <c r="G111" s="1"/>
      <c r="H111" s="1"/>
      <c r="I111" s="1"/>
      <c r="J111" s="1"/>
      <c r="K111" s="1"/>
      <c r="L111" s="1"/>
      <c r="M111" s="1"/>
      <c r="N111" s="1"/>
    </row>
    <row r="112" spans="1:14" x14ac:dyDescent="0.2">
      <c r="A112" s="1"/>
      <c r="B112" s="1"/>
      <c r="C112" s="1"/>
      <c r="D112" s="1"/>
      <c r="E112" s="1"/>
      <c r="F112" s="1"/>
      <c r="G112" s="1"/>
      <c r="H112" s="1"/>
      <c r="I112" s="1"/>
      <c r="J112" s="1"/>
      <c r="K112" s="1"/>
      <c r="L112" s="1"/>
      <c r="M112" s="1"/>
      <c r="N112" s="1"/>
    </row>
    <row r="113" spans="1:14" x14ac:dyDescent="0.2">
      <c r="A113" s="1"/>
      <c r="B113" s="1"/>
      <c r="C113" s="1"/>
      <c r="D113" s="1"/>
      <c r="E113" s="1"/>
      <c r="F113" s="1"/>
      <c r="G113" s="1"/>
      <c r="H113" s="1"/>
      <c r="I113" s="1"/>
      <c r="J113" s="1"/>
      <c r="K113" s="1"/>
      <c r="L113" s="1"/>
      <c r="M113" s="1"/>
      <c r="N113" s="1"/>
    </row>
    <row r="114" spans="1:14" x14ac:dyDescent="0.2">
      <c r="A114" s="1"/>
      <c r="B114" s="1"/>
      <c r="C114" s="1"/>
      <c r="D114" s="1"/>
      <c r="E114" s="1"/>
      <c r="F114" s="1"/>
      <c r="G114" s="1"/>
      <c r="H114" s="1"/>
      <c r="I114" s="1"/>
      <c r="J114" s="1"/>
      <c r="K114" s="1"/>
      <c r="L114" s="1"/>
      <c r="M114" s="1"/>
      <c r="N114" s="1"/>
    </row>
  </sheetData>
  <mergeCells count="1">
    <mergeCell ref="A1:H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8" tint="0.39997558519241921"/>
  </sheetPr>
  <dimension ref="A1:O118"/>
  <sheetViews>
    <sheetView rightToLeft="1" workbookViewId="0">
      <selection activeCell="D7" sqref="D7"/>
    </sheetView>
  </sheetViews>
  <sheetFormatPr defaultRowHeight="14.25" x14ac:dyDescent="0.2"/>
  <cols>
    <col min="1" max="1" width="5.625" customWidth="1"/>
    <col min="2" max="2" width="7.75" customWidth="1"/>
    <col min="3" max="3" width="8.125" customWidth="1"/>
    <col min="4" max="4" width="43.625" customWidth="1"/>
    <col min="5" max="5" width="11.625" customWidth="1"/>
    <col min="6" max="6" width="12.25" customWidth="1"/>
    <col min="7" max="8" width="11.625" customWidth="1"/>
    <col min="9" max="9" width="21.75" customWidth="1"/>
  </cols>
  <sheetData>
    <row r="1" spans="1:15" ht="94.5" customHeight="1" x14ac:dyDescent="0.2">
      <c r="A1" s="39" t="s">
        <v>26</v>
      </c>
      <c r="B1" s="39"/>
      <c r="C1" s="39"/>
      <c r="D1" s="39"/>
      <c r="E1" s="39"/>
      <c r="F1" s="39"/>
      <c r="G1" s="39"/>
      <c r="H1" s="39"/>
      <c r="I1" s="39"/>
      <c r="J1" s="1"/>
      <c r="K1" s="1"/>
      <c r="L1" s="1"/>
      <c r="M1" s="1"/>
      <c r="N1" s="1"/>
      <c r="O1" s="1"/>
    </row>
    <row r="2" spans="1:15" ht="24" customHeight="1" x14ac:dyDescent="0.2">
      <c r="A2" s="46" t="s">
        <v>13</v>
      </c>
      <c r="B2" s="48" t="s">
        <v>20</v>
      </c>
      <c r="C2" s="48" t="s">
        <v>21</v>
      </c>
      <c r="D2" s="46" t="s">
        <v>44</v>
      </c>
      <c r="E2" s="50" t="s">
        <v>31</v>
      </c>
      <c r="F2" s="51"/>
      <c r="G2" s="51"/>
      <c r="H2" s="52"/>
      <c r="I2" s="46" t="s">
        <v>32</v>
      </c>
      <c r="J2" s="11"/>
      <c r="K2" s="1"/>
      <c r="L2" s="1"/>
      <c r="M2" s="1"/>
      <c r="N2" s="1"/>
      <c r="O2" s="1"/>
    </row>
    <row r="3" spans="1:15" ht="36" customHeight="1" x14ac:dyDescent="0.2">
      <c r="A3" s="47"/>
      <c r="B3" s="49"/>
      <c r="C3" s="49"/>
      <c r="D3" s="47"/>
      <c r="E3" s="19" t="s">
        <v>27</v>
      </c>
      <c r="F3" s="19" t="s">
        <v>28</v>
      </c>
      <c r="G3" s="19" t="s">
        <v>29</v>
      </c>
      <c r="H3" s="19" t="s">
        <v>30</v>
      </c>
      <c r="I3" s="47"/>
      <c r="J3" s="11"/>
      <c r="K3" s="1"/>
      <c r="L3" s="1"/>
      <c r="M3" s="1"/>
      <c r="N3" s="1"/>
      <c r="O3" s="1"/>
    </row>
    <row r="4" spans="1:15" ht="18.75" x14ac:dyDescent="0.2">
      <c r="A4" s="23">
        <v>1</v>
      </c>
      <c r="B4" s="23"/>
      <c r="C4" s="23"/>
      <c r="D4" s="23" t="s">
        <v>33</v>
      </c>
      <c r="E4" s="23"/>
      <c r="F4" s="23"/>
      <c r="G4" s="23"/>
      <c r="H4" s="23"/>
      <c r="I4" s="23"/>
      <c r="J4" s="11"/>
      <c r="K4" s="1"/>
      <c r="L4" s="1"/>
      <c r="M4" s="1"/>
      <c r="N4" s="1"/>
      <c r="O4" s="1"/>
    </row>
    <row r="5" spans="1:15" ht="18.75" x14ac:dyDescent="0.2">
      <c r="A5" s="23">
        <v>2</v>
      </c>
      <c r="B5" s="23"/>
      <c r="C5" s="23"/>
      <c r="D5" s="23" t="s">
        <v>34</v>
      </c>
      <c r="E5" s="23"/>
      <c r="F5" s="23"/>
      <c r="G5" s="23"/>
      <c r="H5" s="23"/>
      <c r="I5" s="23"/>
      <c r="J5" s="11"/>
      <c r="K5" s="1"/>
      <c r="L5" s="1"/>
      <c r="M5" s="1"/>
      <c r="N5" s="1"/>
      <c r="O5" s="1"/>
    </row>
    <row r="6" spans="1:15" ht="18.75" x14ac:dyDescent="0.2">
      <c r="A6" s="23">
        <v>3</v>
      </c>
      <c r="B6" s="23"/>
      <c r="C6" s="23"/>
      <c r="D6" s="23" t="s">
        <v>35</v>
      </c>
      <c r="E6" s="23"/>
      <c r="F6" s="23"/>
      <c r="G6" s="23"/>
      <c r="H6" s="23"/>
      <c r="I6" s="23"/>
      <c r="J6" s="11"/>
      <c r="K6" s="1"/>
      <c r="L6" s="1"/>
      <c r="M6" s="1"/>
      <c r="N6" s="1"/>
      <c r="O6" s="1"/>
    </row>
    <row r="7" spans="1:15" ht="18.75" x14ac:dyDescent="0.2">
      <c r="A7" s="23">
        <v>4</v>
      </c>
      <c r="B7" s="23"/>
      <c r="C7" s="23"/>
      <c r="D7" s="23" t="s">
        <v>36</v>
      </c>
      <c r="E7" s="23"/>
      <c r="F7" s="23"/>
      <c r="G7" s="23"/>
      <c r="H7" s="23"/>
      <c r="I7" s="23"/>
      <c r="J7" s="11"/>
      <c r="K7" s="1"/>
      <c r="L7" s="1"/>
      <c r="M7" s="1"/>
      <c r="N7" s="1"/>
      <c r="O7" s="1"/>
    </row>
    <row r="8" spans="1:15" ht="18.75" x14ac:dyDescent="0.2">
      <c r="A8" s="23">
        <v>5</v>
      </c>
      <c r="B8" s="23"/>
      <c r="C8" s="23"/>
      <c r="D8" s="23" t="s">
        <v>37</v>
      </c>
      <c r="E8" s="23"/>
      <c r="F8" s="23"/>
      <c r="G8" s="23"/>
      <c r="H8" s="23"/>
      <c r="I8" s="23"/>
      <c r="J8" s="11"/>
      <c r="K8" s="1"/>
      <c r="L8" s="1"/>
      <c r="M8" s="1"/>
      <c r="N8" s="1"/>
      <c r="O8" s="1"/>
    </row>
    <row r="9" spans="1:15" ht="18.75" x14ac:dyDescent="0.2">
      <c r="A9" s="23">
        <v>6</v>
      </c>
      <c r="B9" s="23"/>
      <c r="C9" s="23"/>
      <c r="D9" s="23" t="s">
        <v>38</v>
      </c>
      <c r="E9" s="23"/>
      <c r="F9" s="23"/>
      <c r="G9" s="23"/>
      <c r="H9" s="23"/>
      <c r="I9" s="23"/>
      <c r="J9" s="11"/>
      <c r="K9" s="1"/>
      <c r="L9" s="1"/>
      <c r="M9" s="1"/>
      <c r="N9" s="1"/>
      <c r="O9" s="1"/>
    </row>
    <row r="10" spans="1:15" ht="22.5" x14ac:dyDescent="0.2">
      <c r="A10" s="23">
        <v>7</v>
      </c>
      <c r="B10" s="23"/>
      <c r="C10" s="23"/>
      <c r="D10" s="23" t="s">
        <v>39</v>
      </c>
      <c r="E10" s="23"/>
      <c r="F10" s="23"/>
      <c r="G10" s="23"/>
      <c r="H10" s="23"/>
      <c r="I10" s="23"/>
      <c r="J10" s="11"/>
      <c r="K10" s="1"/>
      <c r="L10" s="1"/>
      <c r="M10" s="1"/>
      <c r="N10" s="1"/>
      <c r="O10" s="1"/>
    </row>
    <row r="11" spans="1:15" ht="9" customHeight="1" x14ac:dyDescent="0.2">
      <c r="A11" s="40"/>
      <c r="B11" s="41"/>
      <c r="C11" s="41"/>
      <c r="D11" s="41"/>
      <c r="E11" s="41"/>
      <c r="F11" s="41"/>
      <c r="G11" s="41"/>
      <c r="H11" s="41"/>
      <c r="I11" s="42"/>
      <c r="J11" s="11"/>
      <c r="K11" s="1"/>
      <c r="L11" s="1"/>
      <c r="M11" s="1"/>
      <c r="N11" s="1"/>
      <c r="O11" s="1"/>
    </row>
    <row r="12" spans="1:15" ht="18.75" x14ac:dyDescent="0.2">
      <c r="A12" s="24">
        <v>8</v>
      </c>
      <c r="B12" s="24"/>
      <c r="C12" s="24"/>
      <c r="D12" s="25" t="s">
        <v>33</v>
      </c>
      <c r="E12" s="24"/>
      <c r="F12" s="24"/>
      <c r="G12" s="24"/>
      <c r="H12" s="24"/>
      <c r="I12" s="24"/>
      <c r="J12" s="11"/>
      <c r="K12" s="1"/>
      <c r="L12" s="1"/>
      <c r="M12" s="1"/>
      <c r="N12" s="1"/>
      <c r="O12" s="1"/>
    </row>
    <row r="13" spans="1:15" ht="18.75" x14ac:dyDescent="0.2">
      <c r="A13" s="24">
        <v>9</v>
      </c>
      <c r="B13" s="24"/>
      <c r="C13" s="24"/>
      <c r="D13" s="25" t="s">
        <v>34</v>
      </c>
      <c r="E13" s="24"/>
      <c r="F13" s="24"/>
      <c r="G13" s="24"/>
      <c r="H13" s="24"/>
      <c r="I13" s="24"/>
      <c r="J13" s="11"/>
      <c r="K13" s="1"/>
      <c r="L13" s="1"/>
      <c r="M13" s="1"/>
      <c r="N13" s="1"/>
      <c r="O13" s="1"/>
    </row>
    <row r="14" spans="1:15" ht="18.75" x14ac:dyDescent="0.2">
      <c r="A14" s="24">
        <v>10</v>
      </c>
      <c r="B14" s="24"/>
      <c r="C14" s="24"/>
      <c r="D14" s="25" t="s">
        <v>35</v>
      </c>
      <c r="E14" s="24"/>
      <c r="F14" s="24"/>
      <c r="G14" s="24"/>
      <c r="H14" s="24"/>
      <c r="I14" s="24"/>
      <c r="J14" s="11"/>
      <c r="K14" s="1"/>
      <c r="L14" s="1"/>
      <c r="M14" s="1"/>
      <c r="N14" s="1"/>
      <c r="O14" s="1"/>
    </row>
    <row r="15" spans="1:15" ht="18.75" x14ac:dyDescent="0.2">
      <c r="A15" s="24">
        <v>11</v>
      </c>
      <c r="B15" s="24"/>
      <c r="C15" s="24"/>
      <c r="D15" s="25" t="s">
        <v>40</v>
      </c>
      <c r="E15" s="24"/>
      <c r="F15" s="24"/>
      <c r="G15" s="24"/>
      <c r="H15" s="24"/>
      <c r="I15" s="24"/>
      <c r="J15" s="11"/>
      <c r="K15" s="1"/>
      <c r="L15" s="1"/>
      <c r="M15" s="1"/>
      <c r="N15" s="1"/>
      <c r="O15" s="1"/>
    </row>
    <row r="16" spans="1:15" ht="18.75" x14ac:dyDescent="0.2">
      <c r="A16" s="24">
        <v>12</v>
      </c>
      <c r="B16" s="24"/>
      <c r="C16" s="24"/>
      <c r="D16" s="25" t="s">
        <v>37</v>
      </c>
      <c r="E16" s="24"/>
      <c r="F16" s="24"/>
      <c r="G16" s="24"/>
      <c r="H16" s="24"/>
      <c r="I16" s="24"/>
      <c r="J16" s="11"/>
      <c r="K16" s="1"/>
      <c r="L16" s="1"/>
      <c r="M16" s="1"/>
      <c r="N16" s="1"/>
      <c r="O16" s="1"/>
    </row>
    <row r="17" spans="1:15" ht="18.75" x14ac:dyDescent="0.2">
      <c r="A17" s="24">
        <v>13</v>
      </c>
      <c r="B17" s="24"/>
      <c r="C17" s="24"/>
      <c r="D17" s="25" t="s">
        <v>38</v>
      </c>
      <c r="E17" s="24"/>
      <c r="F17" s="24"/>
      <c r="G17" s="24"/>
      <c r="H17" s="24"/>
      <c r="I17" s="24"/>
      <c r="J17" s="11"/>
      <c r="K17" s="1"/>
      <c r="L17" s="1"/>
      <c r="M17" s="1"/>
      <c r="N17" s="1"/>
      <c r="O17" s="1"/>
    </row>
    <row r="18" spans="1:15" ht="22.5" x14ac:dyDescent="0.2">
      <c r="A18" s="24">
        <v>14</v>
      </c>
      <c r="B18" s="24"/>
      <c r="C18" s="24"/>
      <c r="D18" s="25" t="s">
        <v>41</v>
      </c>
      <c r="E18" s="24"/>
      <c r="F18" s="24"/>
      <c r="G18" s="24"/>
      <c r="H18" s="24"/>
      <c r="I18" s="24"/>
      <c r="J18" s="11"/>
      <c r="K18" s="1"/>
      <c r="L18" s="1"/>
      <c r="M18" s="1"/>
      <c r="N18" s="1"/>
      <c r="O18" s="1"/>
    </row>
    <row r="19" spans="1:15" ht="9" customHeight="1" x14ac:dyDescent="0.2">
      <c r="A19" s="43"/>
      <c r="B19" s="44"/>
      <c r="C19" s="44"/>
      <c r="D19" s="44"/>
      <c r="E19" s="44"/>
      <c r="F19" s="44"/>
      <c r="G19" s="44"/>
      <c r="H19" s="44"/>
      <c r="I19" s="45"/>
      <c r="J19" s="11"/>
      <c r="K19" s="1"/>
      <c r="L19" s="1"/>
      <c r="M19" s="1"/>
      <c r="N19" s="1"/>
      <c r="O19" s="1"/>
    </row>
    <row r="20" spans="1:15" ht="18.75" x14ac:dyDescent="0.2">
      <c r="A20" s="23">
        <v>15</v>
      </c>
      <c r="B20" s="23"/>
      <c r="C20" s="23"/>
      <c r="D20" s="23" t="s">
        <v>33</v>
      </c>
      <c r="E20" s="23"/>
      <c r="F20" s="23"/>
      <c r="G20" s="23"/>
      <c r="H20" s="23"/>
      <c r="I20" s="23"/>
      <c r="J20" s="11"/>
      <c r="K20" s="1"/>
      <c r="L20" s="1"/>
      <c r="M20" s="1"/>
      <c r="N20" s="1"/>
      <c r="O20" s="1"/>
    </row>
    <row r="21" spans="1:15" ht="18.75" x14ac:dyDescent="0.2">
      <c r="A21" s="23">
        <v>16</v>
      </c>
      <c r="B21" s="23"/>
      <c r="C21" s="23"/>
      <c r="D21" s="23" t="s">
        <v>34</v>
      </c>
      <c r="E21" s="23"/>
      <c r="F21" s="23"/>
      <c r="G21" s="23"/>
      <c r="H21" s="23"/>
      <c r="I21" s="23"/>
      <c r="J21" s="11"/>
      <c r="K21" s="1"/>
      <c r="L21" s="1"/>
      <c r="M21" s="1"/>
      <c r="N21" s="1"/>
      <c r="O21" s="1"/>
    </row>
    <row r="22" spans="1:15" ht="18.75" x14ac:dyDescent="0.2">
      <c r="A22" s="23">
        <v>17</v>
      </c>
      <c r="B22" s="23"/>
      <c r="C22" s="23"/>
      <c r="D22" s="23" t="s">
        <v>35</v>
      </c>
      <c r="E22" s="23"/>
      <c r="F22" s="23"/>
      <c r="G22" s="23"/>
      <c r="H22" s="23"/>
      <c r="I22" s="23"/>
      <c r="J22" s="11"/>
      <c r="K22" s="1"/>
      <c r="L22" s="1"/>
      <c r="M22" s="1"/>
      <c r="N22" s="1"/>
      <c r="O22" s="1"/>
    </row>
    <row r="23" spans="1:15" ht="18.75" x14ac:dyDescent="0.2">
      <c r="A23" s="23">
        <v>18</v>
      </c>
      <c r="B23" s="23"/>
      <c r="C23" s="23"/>
      <c r="D23" s="23" t="s">
        <v>36</v>
      </c>
      <c r="E23" s="23"/>
      <c r="F23" s="23"/>
      <c r="G23" s="23"/>
      <c r="H23" s="23"/>
      <c r="I23" s="23"/>
      <c r="J23" s="11"/>
      <c r="K23" s="1"/>
      <c r="L23" s="1"/>
      <c r="M23" s="1"/>
      <c r="N23" s="1"/>
      <c r="O23" s="1"/>
    </row>
    <row r="24" spans="1:15" ht="18.75" x14ac:dyDescent="0.2">
      <c r="A24" s="23">
        <v>19</v>
      </c>
      <c r="B24" s="23"/>
      <c r="C24" s="23"/>
      <c r="D24" s="23" t="s">
        <v>37</v>
      </c>
      <c r="E24" s="23"/>
      <c r="F24" s="23"/>
      <c r="G24" s="23"/>
      <c r="H24" s="23"/>
      <c r="I24" s="23"/>
      <c r="J24" s="11"/>
      <c r="K24" s="1"/>
      <c r="L24" s="1"/>
      <c r="M24" s="1"/>
      <c r="N24" s="1"/>
      <c r="O24" s="1"/>
    </row>
    <row r="25" spans="1:15" ht="18.75" x14ac:dyDescent="0.2">
      <c r="A25" s="23">
        <v>20</v>
      </c>
      <c r="B25" s="23"/>
      <c r="C25" s="23"/>
      <c r="D25" s="23" t="s">
        <v>38</v>
      </c>
      <c r="E25" s="23"/>
      <c r="F25" s="23"/>
      <c r="G25" s="23"/>
      <c r="H25" s="23"/>
      <c r="I25" s="23"/>
      <c r="J25" s="11"/>
      <c r="K25" s="1"/>
      <c r="L25" s="1"/>
      <c r="M25" s="1"/>
      <c r="N25" s="1"/>
      <c r="O25" s="1"/>
    </row>
    <row r="26" spans="1:15" ht="22.5" x14ac:dyDescent="0.2">
      <c r="A26" s="23">
        <v>21</v>
      </c>
      <c r="B26" s="23"/>
      <c r="C26" s="23"/>
      <c r="D26" s="23" t="s">
        <v>39</v>
      </c>
      <c r="E26" s="23"/>
      <c r="F26" s="23"/>
      <c r="G26" s="23"/>
      <c r="H26" s="23"/>
      <c r="I26" s="23"/>
      <c r="J26" s="11"/>
      <c r="K26" s="1"/>
      <c r="L26" s="1"/>
      <c r="M26" s="1"/>
      <c r="N26" s="1"/>
      <c r="O26" s="1"/>
    </row>
    <row r="27" spans="1:15" ht="9.75" customHeight="1" x14ac:dyDescent="0.2">
      <c r="A27" s="40"/>
      <c r="B27" s="41"/>
      <c r="C27" s="41"/>
      <c r="D27" s="41"/>
      <c r="E27" s="41"/>
      <c r="F27" s="41"/>
      <c r="G27" s="41"/>
      <c r="H27" s="41"/>
      <c r="I27" s="42"/>
      <c r="J27" s="11"/>
      <c r="K27" s="1"/>
      <c r="L27" s="1"/>
      <c r="M27" s="1"/>
      <c r="N27" s="1"/>
      <c r="O27" s="1"/>
    </row>
    <row r="28" spans="1:15" ht="24" customHeight="1" x14ac:dyDescent="0.2">
      <c r="A28" s="24">
        <v>22</v>
      </c>
      <c r="B28" s="24"/>
      <c r="C28" s="24"/>
      <c r="D28" s="25" t="s">
        <v>33</v>
      </c>
      <c r="E28" s="24"/>
      <c r="F28" s="24"/>
      <c r="G28" s="24"/>
      <c r="H28" s="24"/>
      <c r="I28" s="24"/>
      <c r="J28" s="11"/>
      <c r="K28" s="1"/>
      <c r="L28" s="1"/>
      <c r="M28" s="1"/>
      <c r="N28" s="1"/>
      <c r="O28" s="1"/>
    </row>
    <row r="29" spans="1:15" ht="18.75" x14ac:dyDescent="0.2">
      <c r="A29" s="24">
        <v>23</v>
      </c>
      <c r="B29" s="24"/>
      <c r="C29" s="24"/>
      <c r="D29" s="25" t="s">
        <v>34</v>
      </c>
      <c r="E29" s="24"/>
      <c r="F29" s="24"/>
      <c r="G29" s="24"/>
      <c r="H29" s="24"/>
      <c r="I29" s="24"/>
      <c r="J29" s="11"/>
      <c r="K29" s="1"/>
      <c r="L29" s="1"/>
      <c r="M29" s="1"/>
      <c r="N29" s="1"/>
      <c r="O29" s="1"/>
    </row>
    <row r="30" spans="1:15" ht="18.75" x14ac:dyDescent="0.2">
      <c r="A30" s="24">
        <v>24</v>
      </c>
      <c r="B30" s="24"/>
      <c r="C30" s="24"/>
      <c r="D30" s="25" t="s">
        <v>35</v>
      </c>
      <c r="E30" s="24"/>
      <c r="F30" s="24"/>
      <c r="G30" s="24"/>
      <c r="H30" s="24"/>
      <c r="I30" s="24"/>
      <c r="J30" s="1"/>
      <c r="K30" s="1"/>
      <c r="L30" s="1"/>
      <c r="M30" s="1"/>
      <c r="N30" s="1"/>
      <c r="O30" s="1"/>
    </row>
    <row r="31" spans="1:15" ht="18.75" x14ac:dyDescent="0.2">
      <c r="A31" s="24">
        <v>25</v>
      </c>
      <c r="B31" s="24"/>
      <c r="C31" s="24"/>
      <c r="D31" s="25" t="s">
        <v>40</v>
      </c>
      <c r="E31" s="24"/>
      <c r="F31" s="24"/>
      <c r="G31" s="24"/>
      <c r="H31" s="24"/>
      <c r="I31" s="24"/>
      <c r="J31" s="1"/>
      <c r="K31" s="1"/>
      <c r="L31" s="1"/>
      <c r="M31" s="1"/>
      <c r="N31" s="1"/>
      <c r="O31" s="1"/>
    </row>
    <row r="32" spans="1:15" ht="18.75" x14ac:dyDescent="0.2">
      <c r="A32" s="24">
        <v>26</v>
      </c>
      <c r="B32" s="24"/>
      <c r="C32" s="24"/>
      <c r="D32" s="25" t="s">
        <v>37</v>
      </c>
      <c r="E32" s="24"/>
      <c r="F32" s="24"/>
      <c r="G32" s="24"/>
      <c r="H32" s="24"/>
      <c r="I32" s="24"/>
      <c r="J32" s="1"/>
      <c r="K32" s="1"/>
      <c r="L32" s="1"/>
      <c r="M32" s="1"/>
      <c r="N32" s="1"/>
      <c r="O32" s="1"/>
    </row>
    <row r="33" spans="1:15" ht="18.75" x14ac:dyDescent="0.2">
      <c r="A33" s="24">
        <v>27</v>
      </c>
      <c r="B33" s="24"/>
      <c r="C33" s="24"/>
      <c r="D33" s="25" t="s">
        <v>38</v>
      </c>
      <c r="E33" s="24"/>
      <c r="F33" s="24"/>
      <c r="G33" s="24"/>
      <c r="H33" s="24"/>
      <c r="I33" s="24"/>
      <c r="J33" s="1"/>
      <c r="K33" s="1"/>
      <c r="L33" s="1"/>
      <c r="M33" s="1"/>
      <c r="N33" s="1"/>
      <c r="O33" s="1"/>
    </row>
    <row r="34" spans="1:15" ht="22.5" x14ac:dyDescent="0.2">
      <c r="A34" s="24">
        <v>28</v>
      </c>
      <c r="B34" s="24"/>
      <c r="C34" s="24"/>
      <c r="D34" s="25" t="s">
        <v>41</v>
      </c>
      <c r="E34" s="24"/>
      <c r="F34" s="24"/>
      <c r="G34" s="24"/>
      <c r="H34" s="24"/>
      <c r="I34" s="24"/>
      <c r="J34" s="1"/>
      <c r="K34" s="1"/>
      <c r="L34" s="1"/>
      <c r="M34" s="1"/>
      <c r="N34" s="1"/>
      <c r="O34" s="1"/>
    </row>
    <row r="35" spans="1:15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</row>
    <row r="36" spans="1:15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</row>
    <row r="37" spans="1:15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</row>
    <row r="38" spans="1:15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</row>
    <row r="39" spans="1:15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</row>
    <row r="40" spans="1:15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</row>
    <row r="41" spans="1:15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</row>
    <row r="42" spans="1:15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</row>
    <row r="43" spans="1:15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</row>
    <row r="44" spans="1:15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</row>
    <row r="45" spans="1:15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</row>
    <row r="46" spans="1:15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</row>
    <row r="47" spans="1:15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</row>
    <row r="48" spans="1:15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</row>
    <row r="49" spans="1:15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</row>
    <row r="50" spans="1:15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</row>
    <row r="51" spans="1:15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</row>
    <row r="52" spans="1:15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</row>
    <row r="53" spans="1:15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</row>
    <row r="54" spans="1:15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</row>
    <row r="55" spans="1:15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</row>
    <row r="56" spans="1:15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</row>
    <row r="57" spans="1:15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</row>
    <row r="58" spans="1:15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</row>
    <row r="59" spans="1:15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</row>
    <row r="60" spans="1:15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</row>
    <row r="61" spans="1:15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</row>
    <row r="62" spans="1:15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</row>
    <row r="63" spans="1:15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</row>
    <row r="64" spans="1:15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</row>
    <row r="65" spans="1:15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</row>
    <row r="66" spans="1:15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</row>
    <row r="67" spans="1:15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</row>
    <row r="68" spans="1:15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</row>
    <row r="69" spans="1:15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</row>
    <row r="70" spans="1:15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</row>
    <row r="71" spans="1:15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</row>
    <row r="72" spans="1:15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</row>
    <row r="73" spans="1:15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</row>
    <row r="74" spans="1:15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</row>
    <row r="75" spans="1:15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</row>
    <row r="76" spans="1:15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</row>
    <row r="77" spans="1:15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</row>
    <row r="78" spans="1:15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</row>
    <row r="79" spans="1:15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</row>
    <row r="80" spans="1:15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</row>
    <row r="81" spans="1:15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</row>
    <row r="82" spans="1:15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</row>
    <row r="83" spans="1:15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</row>
    <row r="84" spans="1:15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</row>
    <row r="85" spans="1:15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</row>
    <row r="86" spans="1:15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</row>
    <row r="87" spans="1:15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</row>
    <row r="88" spans="1:15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</row>
    <row r="89" spans="1:15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</row>
    <row r="90" spans="1:15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</row>
    <row r="91" spans="1:15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</row>
    <row r="92" spans="1:15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</row>
    <row r="93" spans="1:15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</row>
    <row r="94" spans="1:15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</row>
    <row r="95" spans="1:15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</row>
    <row r="96" spans="1:15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</row>
    <row r="97" spans="1:15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</row>
    <row r="98" spans="1:15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  <c r="L98" s="1"/>
      <c r="M98" s="1"/>
      <c r="N98" s="1"/>
      <c r="O98" s="1"/>
    </row>
    <row r="99" spans="1:15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  <c r="L99" s="1"/>
      <c r="M99" s="1"/>
      <c r="N99" s="1"/>
      <c r="O99" s="1"/>
    </row>
    <row r="100" spans="1:15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  <c r="K100" s="1"/>
      <c r="L100" s="1"/>
      <c r="M100" s="1"/>
      <c r="N100" s="1"/>
      <c r="O100" s="1"/>
    </row>
    <row r="101" spans="1:15" x14ac:dyDescent="0.2">
      <c r="A101" s="1"/>
      <c r="B101" s="1"/>
      <c r="C101" s="1"/>
      <c r="D101" s="1"/>
      <c r="E101" s="1"/>
      <c r="F101" s="1"/>
      <c r="G101" s="1"/>
      <c r="H101" s="1"/>
      <c r="I101" s="1"/>
      <c r="J101" s="1"/>
      <c r="K101" s="1"/>
      <c r="L101" s="1"/>
      <c r="M101" s="1"/>
      <c r="N101" s="1"/>
      <c r="O101" s="1"/>
    </row>
    <row r="102" spans="1:15" x14ac:dyDescent="0.2">
      <c r="A102" s="1"/>
      <c r="B102" s="1"/>
      <c r="C102" s="1"/>
      <c r="D102" s="1"/>
      <c r="E102" s="1"/>
      <c r="F102" s="1"/>
      <c r="G102" s="1"/>
      <c r="H102" s="1"/>
      <c r="I102" s="1"/>
      <c r="J102" s="1"/>
      <c r="K102" s="1"/>
      <c r="L102" s="1"/>
      <c r="M102" s="1"/>
      <c r="N102" s="1"/>
      <c r="O102" s="1"/>
    </row>
    <row r="103" spans="1:15" x14ac:dyDescent="0.2">
      <c r="A103" s="1"/>
      <c r="B103" s="1"/>
      <c r="C103" s="1"/>
      <c r="D103" s="1"/>
      <c r="E103" s="1"/>
      <c r="F103" s="1"/>
      <c r="G103" s="1"/>
      <c r="H103" s="1"/>
      <c r="I103" s="1"/>
      <c r="J103" s="1"/>
      <c r="K103" s="1"/>
      <c r="L103" s="1"/>
      <c r="M103" s="1"/>
      <c r="N103" s="1"/>
      <c r="O103" s="1"/>
    </row>
    <row r="104" spans="1:15" x14ac:dyDescent="0.2">
      <c r="A104" s="1"/>
      <c r="B104" s="1"/>
      <c r="C104" s="1"/>
      <c r="D104" s="1"/>
      <c r="E104" s="1"/>
      <c r="F104" s="1"/>
      <c r="G104" s="1"/>
      <c r="H104" s="1"/>
      <c r="I104" s="1"/>
      <c r="J104" s="1"/>
      <c r="K104" s="1"/>
      <c r="L104" s="1"/>
      <c r="M104" s="1"/>
      <c r="N104" s="1"/>
      <c r="O104" s="1"/>
    </row>
    <row r="105" spans="1:15" x14ac:dyDescent="0.2">
      <c r="A105" s="1"/>
      <c r="B105" s="1"/>
      <c r="C105" s="1"/>
      <c r="D105" s="1"/>
      <c r="E105" s="1"/>
      <c r="F105" s="1"/>
      <c r="G105" s="1"/>
      <c r="H105" s="1"/>
      <c r="I105" s="1"/>
      <c r="J105" s="1"/>
      <c r="K105" s="1"/>
      <c r="L105" s="1"/>
      <c r="M105" s="1"/>
      <c r="N105" s="1"/>
      <c r="O105" s="1"/>
    </row>
    <row r="106" spans="1:15" x14ac:dyDescent="0.2">
      <c r="A106" s="1"/>
      <c r="B106" s="1"/>
      <c r="C106" s="1"/>
      <c r="D106" s="1"/>
      <c r="E106" s="1"/>
      <c r="F106" s="1"/>
      <c r="G106" s="1"/>
      <c r="H106" s="1"/>
      <c r="I106" s="1"/>
      <c r="J106" s="1"/>
      <c r="K106" s="1"/>
      <c r="L106" s="1"/>
      <c r="M106" s="1"/>
      <c r="N106" s="1"/>
      <c r="O106" s="1"/>
    </row>
    <row r="107" spans="1:15" x14ac:dyDescent="0.2">
      <c r="A107" s="1"/>
      <c r="B107" s="1"/>
      <c r="C107" s="1"/>
      <c r="D107" s="1"/>
      <c r="E107" s="1"/>
      <c r="F107" s="1"/>
      <c r="G107" s="1"/>
      <c r="H107" s="1"/>
      <c r="I107" s="1"/>
      <c r="J107" s="1"/>
      <c r="K107" s="1"/>
      <c r="L107" s="1"/>
      <c r="M107" s="1"/>
      <c r="N107" s="1"/>
      <c r="O107" s="1"/>
    </row>
    <row r="108" spans="1:15" x14ac:dyDescent="0.2">
      <c r="A108" s="1"/>
      <c r="B108" s="1"/>
      <c r="C108" s="1"/>
      <c r="D108" s="1"/>
      <c r="E108" s="1"/>
      <c r="F108" s="1"/>
      <c r="G108" s="1"/>
      <c r="H108" s="1"/>
      <c r="I108" s="1"/>
      <c r="J108" s="1"/>
      <c r="K108" s="1"/>
      <c r="L108" s="1"/>
      <c r="M108" s="1"/>
      <c r="N108" s="1"/>
      <c r="O108" s="1"/>
    </row>
    <row r="109" spans="1:15" x14ac:dyDescent="0.2">
      <c r="A109" s="1"/>
      <c r="B109" s="1"/>
      <c r="C109" s="1"/>
      <c r="D109" s="1"/>
      <c r="E109" s="1"/>
      <c r="F109" s="1"/>
      <c r="G109" s="1"/>
      <c r="H109" s="1"/>
      <c r="I109" s="1"/>
      <c r="J109" s="1"/>
      <c r="K109" s="1"/>
      <c r="L109" s="1"/>
      <c r="M109" s="1"/>
      <c r="N109" s="1"/>
      <c r="O109" s="1"/>
    </row>
    <row r="110" spans="1:15" x14ac:dyDescent="0.2">
      <c r="A110" s="1"/>
      <c r="B110" s="1"/>
      <c r="C110" s="1"/>
      <c r="D110" s="1"/>
      <c r="E110" s="1"/>
      <c r="F110" s="1"/>
      <c r="G110" s="1"/>
      <c r="H110" s="1"/>
      <c r="I110" s="1"/>
      <c r="J110" s="1"/>
      <c r="K110" s="1"/>
      <c r="L110" s="1"/>
      <c r="M110" s="1"/>
      <c r="N110" s="1"/>
      <c r="O110" s="1"/>
    </row>
    <row r="111" spans="1:15" x14ac:dyDescent="0.2">
      <c r="A111" s="1"/>
      <c r="B111" s="1"/>
      <c r="C111" s="1"/>
      <c r="D111" s="1"/>
      <c r="E111" s="1"/>
      <c r="F111" s="1"/>
      <c r="G111" s="1"/>
      <c r="H111" s="1"/>
      <c r="I111" s="1"/>
      <c r="J111" s="1"/>
      <c r="K111" s="1"/>
      <c r="L111" s="1"/>
      <c r="M111" s="1"/>
      <c r="N111" s="1"/>
      <c r="O111" s="1"/>
    </row>
    <row r="112" spans="1:15" x14ac:dyDescent="0.2">
      <c r="A112" s="1"/>
      <c r="B112" s="1"/>
      <c r="C112" s="1"/>
      <c r="D112" s="1"/>
      <c r="E112" s="1"/>
      <c r="F112" s="1"/>
      <c r="G112" s="1"/>
      <c r="H112" s="1"/>
      <c r="I112" s="1"/>
      <c r="J112" s="1"/>
      <c r="K112" s="1"/>
      <c r="L112" s="1"/>
      <c r="M112" s="1"/>
      <c r="N112" s="1"/>
      <c r="O112" s="1"/>
    </row>
    <row r="113" spans="1:15" x14ac:dyDescent="0.2">
      <c r="A113" s="1"/>
      <c r="B113" s="1"/>
      <c r="C113" s="1"/>
      <c r="D113" s="1"/>
      <c r="E113" s="1"/>
      <c r="F113" s="1"/>
      <c r="G113" s="1"/>
      <c r="H113" s="1"/>
      <c r="I113" s="1"/>
      <c r="J113" s="1"/>
      <c r="K113" s="1"/>
      <c r="L113" s="1"/>
      <c r="M113" s="1"/>
      <c r="N113" s="1"/>
      <c r="O113" s="1"/>
    </row>
    <row r="114" spans="1:15" x14ac:dyDescent="0.2">
      <c r="A114" s="1"/>
      <c r="B114" s="1"/>
      <c r="C114" s="1"/>
      <c r="D114" s="1"/>
      <c r="E114" s="1"/>
      <c r="F114" s="1"/>
      <c r="G114" s="1"/>
      <c r="H114" s="1"/>
      <c r="I114" s="1"/>
      <c r="J114" s="1"/>
      <c r="K114" s="1"/>
      <c r="L114" s="1"/>
      <c r="M114" s="1"/>
      <c r="N114" s="1"/>
      <c r="O114" s="1"/>
    </row>
    <row r="115" spans="1:15" x14ac:dyDescent="0.2">
      <c r="A115" s="1"/>
      <c r="B115" s="1"/>
      <c r="C115" s="1"/>
      <c r="D115" s="1"/>
      <c r="E115" s="1"/>
      <c r="F115" s="1"/>
      <c r="G115" s="1"/>
      <c r="H115" s="1"/>
      <c r="I115" s="1"/>
      <c r="J115" s="1"/>
      <c r="K115" s="1"/>
      <c r="L115" s="1"/>
      <c r="M115" s="1"/>
      <c r="N115" s="1"/>
      <c r="O115" s="1"/>
    </row>
    <row r="116" spans="1:15" x14ac:dyDescent="0.2">
      <c r="A116" s="1"/>
      <c r="B116" s="1"/>
      <c r="C116" s="1"/>
      <c r="D116" s="1"/>
      <c r="E116" s="1"/>
      <c r="F116" s="1"/>
      <c r="G116" s="1"/>
      <c r="H116" s="1"/>
      <c r="I116" s="1"/>
      <c r="J116" s="1"/>
      <c r="K116" s="1"/>
      <c r="L116" s="1"/>
      <c r="M116" s="1"/>
      <c r="N116" s="1"/>
      <c r="O116" s="1"/>
    </row>
    <row r="117" spans="1:15" x14ac:dyDescent="0.2">
      <c r="A117" s="1"/>
      <c r="B117" s="1"/>
      <c r="C117" s="1"/>
      <c r="D117" s="1"/>
      <c r="E117" s="1"/>
      <c r="F117" s="1"/>
      <c r="G117" s="1"/>
      <c r="H117" s="1"/>
      <c r="I117" s="1"/>
      <c r="J117" s="1"/>
      <c r="K117" s="1"/>
      <c r="L117" s="1"/>
      <c r="M117" s="1"/>
      <c r="N117" s="1"/>
      <c r="O117" s="1"/>
    </row>
    <row r="118" spans="1:15" x14ac:dyDescent="0.2">
      <c r="A118" s="1"/>
      <c r="B118" s="1"/>
      <c r="C118" s="1"/>
      <c r="D118" s="1"/>
      <c r="E118" s="1"/>
      <c r="F118" s="1"/>
      <c r="G118" s="1"/>
      <c r="H118" s="1"/>
      <c r="I118" s="1"/>
      <c r="J118" s="1"/>
      <c r="K118" s="1"/>
      <c r="L118" s="1"/>
      <c r="M118" s="1"/>
      <c r="N118" s="1"/>
      <c r="O118" s="1"/>
    </row>
  </sheetData>
  <mergeCells count="10">
    <mergeCell ref="A11:I11"/>
    <mergeCell ref="A19:I19"/>
    <mergeCell ref="A27:I27"/>
    <mergeCell ref="A1:I1"/>
    <mergeCell ref="A2:A3"/>
    <mergeCell ref="B2:B3"/>
    <mergeCell ref="C2:C3"/>
    <mergeCell ref="D2:D3"/>
    <mergeCell ref="E2:H2"/>
    <mergeCell ref="I2:I3"/>
  </mergeCells>
  <pageMargins left="0.7" right="0.7" top="0.75" bottom="0.75" header="0.3" footer="0.3"/>
  <pageSetup paperSize="9" orientation="portrait" horizontalDpi="4294967295" verticalDpi="4294967295" r:id="rId1"/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C3300"/>
  </sheetPr>
  <dimension ref="A1:N87"/>
  <sheetViews>
    <sheetView rightToLeft="1" workbookViewId="0">
      <selection activeCell="F18" sqref="F18"/>
    </sheetView>
  </sheetViews>
  <sheetFormatPr defaultRowHeight="14.25" x14ac:dyDescent="0.2"/>
  <cols>
    <col min="1" max="1" width="6" customWidth="1"/>
    <col min="2" max="2" width="8.625" customWidth="1"/>
    <col min="3" max="3" width="7.875" customWidth="1"/>
    <col min="4" max="4" width="36.625" customWidth="1"/>
    <col min="5" max="5" width="16" customWidth="1"/>
    <col min="6" max="6" width="12.75" customWidth="1"/>
    <col min="7" max="7" width="11.875" customWidth="1"/>
    <col min="8" max="8" width="24.125" customWidth="1"/>
  </cols>
  <sheetData>
    <row r="1" spans="1:14" ht="62.25" customHeight="1" x14ac:dyDescent="0.2">
      <c r="A1" s="39" t="s">
        <v>42</v>
      </c>
      <c r="B1" s="39"/>
      <c r="C1" s="39"/>
      <c r="D1" s="39"/>
      <c r="E1" s="39"/>
      <c r="F1" s="39"/>
      <c r="G1" s="39"/>
      <c r="H1" s="39"/>
      <c r="I1" s="1"/>
      <c r="J1" s="1"/>
      <c r="K1" s="1"/>
      <c r="L1" s="1"/>
      <c r="M1" s="1"/>
      <c r="N1" s="1"/>
    </row>
    <row r="2" spans="1:14" x14ac:dyDescent="0.2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</row>
    <row r="3" spans="1:14" x14ac:dyDescent="0.2">
      <c r="A3" s="1"/>
      <c r="B3" s="1"/>
      <c r="C3" s="1"/>
      <c r="D3" s="1"/>
      <c r="E3" s="1"/>
      <c r="F3" s="1"/>
      <c r="G3" s="1"/>
      <c r="H3" s="1"/>
      <c r="I3" s="1"/>
      <c r="J3" s="1"/>
      <c r="K3" s="1"/>
      <c r="L3" s="1"/>
      <c r="M3" s="1"/>
      <c r="N3" s="1"/>
    </row>
    <row r="4" spans="1:14" x14ac:dyDescent="0.2">
      <c r="A4" s="1"/>
      <c r="B4" s="1"/>
      <c r="C4" s="1"/>
      <c r="D4" s="1"/>
      <c r="E4" s="1"/>
      <c r="F4" s="1"/>
      <c r="G4" s="1"/>
      <c r="H4" s="1"/>
      <c r="I4" s="1"/>
      <c r="J4" s="1"/>
      <c r="K4" s="1"/>
      <c r="L4" s="1"/>
      <c r="M4" s="1"/>
      <c r="N4" s="1"/>
    </row>
    <row r="5" spans="1:14" x14ac:dyDescent="0.2">
      <c r="A5" s="1"/>
      <c r="B5" s="1"/>
      <c r="C5" s="1"/>
      <c r="D5" s="1"/>
      <c r="E5" s="1"/>
      <c r="F5" s="1"/>
      <c r="G5" s="1"/>
      <c r="H5" s="1"/>
      <c r="I5" s="1"/>
      <c r="J5" s="1"/>
      <c r="K5" s="1"/>
      <c r="L5" s="1"/>
      <c r="M5" s="1"/>
      <c r="N5" s="1"/>
    </row>
    <row r="6" spans="1:14" x14ac:dyDescent="0.2">
      <c r="A6" s="1"/>
      <c r="B6" s="1"/>
      <c r="C6" s="1"/>
      <c r="D6" s="1"/>
      <c r="E6" s="1"/>
      <c r="F6" s="1"/>
      <c r="G6" s="1"/>
      <c r="H6" s="1"/>
      <c r="I6" s="1"/>
      <c r="J6" s="1"/>
      <c r="K6" s="1"/>
      <c r="L6" s="1"/>
      <c r="M6" s="1"/>
      <c r="N6" s="1"/>
    </row>
    <row r="7" spans="1:14" x14ac:dyDescent="0.2">
      <c r="A7" s="1"/>
      <c r="B7" s="1"/>
      <c r="C7" s="1"/>
      <c r="D7" s="1"/>
      <c r="E7" s="1"/>
      <c r="F7" s="1"/>
      <c r="G7" s="1"/>
      <c r="H7" s="1"/>
      <c r="I7" s="1"/>
      <c r="J7" s="1"/>
      <c r="K7" s="1"/>
      <c r="L7" s="1"/>
      <c r="M7" s="1"/>
      <c r="N7" s="1"/>
    </row>
    <row r="8" spans="1:14" x14ac:dyDescent="0.2">
      <c r="A8" s="1"/>
      <c r="B8" s="1"/>
      <c r="C8" s="1"/>
      <c r="D8" s="1"/>
      <c r="E8" s="1"/>
      <c r="F8" s="1"/>
      <c r="G8" s="1"/>
      <c r="H8" s="1"/>
      <c r="I8" s="1"/>
      <c r="J8" s="1"/>
      <c r="K8" s="1"/>
      <c r="L8" s="1"/>
      <c r="M8" s="1"/>
      <c r="N8" s="1"/>
    </row>
    <row r="9" spans="1:14" x14ac:dyDescent="0.2">
      <c r="A9" s="1"/>
      <c r="B9" s="1"/>
      <c r="C9" s="1"/>
      <c r="D9" s="1"/>
      <c r="E9" s="1"/>
      <c r="F9" s="1"/>
      <c r="G9" s="1"/>
      <c r="H9" s="1"/>
      <c r="I9" s="1"/>
      <c r="J9" s="1"/>
      <c r="K9" s="1"/>
      <c r="L9" s="1"/>
      <c r="M9" s="1"/>
      <c r="N9" s="1"/>
    </row>
    <row r="10" spans="1:14" x14ac:dyDescent="0.2">
      <c r="A10" s="1"/>
      <c r="B10" s="1"/>
      <c r="C10" s="1"/>
      <c r="D10" s="1"/>
      <c r="E10" s="1"/>
      <c r="F10" s="1"/>
      <c r="G10" s="1"/>
      <c r="H10" s="1"/>
      <c r="I10" s="1"/>
      <c r="J10" s="1"/>
      <c r="K10" s="1"/>
      <c r="L10" s="1"/>
      <c r="M10" s="1"/>
      <c r="N10" s="1"/>
    </row>
    <row r="11" spans="1:14" x14ac:dyDescent="0.2">
      <c r="A11" s="1"/>
      <c r="B11" s="1"/>
      <c r="C11" s="1"/>
      <c r="D11" s="1"/>
      <c r="E11" s="1"/>
      <c r="F11" s="1"/>
      <c r="G11" s="1"/>
      <c r="H11" s="1"/>
      <c r="I11" s="1"/>
      <c r="J11" s="1"/>
      <c r="K11" s="1"/>
      <c r="L11" s="1"/>
      <c r="M11" s="1"/>
      <c r="N11" s="1"/>
    </row>
    <row r="12" spans="1:14" x14ac:dyDescent="0.2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  <c r="L12" s="1"/>
      <c r="M12" s="1"/>
      <c r="N12" s="1"/>
    </row>
    <row r="13" spans="1:14" x14ac:dyDescent="0.2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  <c r="L13" s="1"/>
      <c r="M13" s="1"/>
      <c r="N13" s="1"/>
    </row>
    <row r="14" spans="1:14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  <c r="N14" s="1"/>
    </row>
    <row r="15" spans="1:14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  <c r="N15" s="1"/>
    </row>
    <row r="16" spans="1:14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</row>
    <row r="17" spans="1:14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</row>
    <row r="18" spans="1:14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</row>
    <row r="19" spans="1:14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</row>
    <row r="20" spans="1:14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</row>
    <row r="21" spans="1:14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</row>
    <row r="22" spans="1:14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</row>
    <row r="23" spans="1:14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</row>
    <row r="24" spans="1:14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</row>
    <row r="25" spans="1:14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</row>
    <row r="26" spans="1:14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</row>
    <row r="27" spans="1:14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</row>
    <row r="28" spans="1:14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</row>
    <row r="29" spans="1:14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</row>
    <row r="30" spans="1:14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</row>
    <row r="31" spans="1:14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</row>
    <row r="32" spans="1:14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</row>
    <row r="33" spans="1:14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</row>
    <row r="34" spans="1:14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</row>
    <row r="35" spans="1:14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</row>
    <row r="36" spans="1:14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</row>
    <row r="37" spans="1:14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</row>
    <row r="38" spans="1:14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</row>
    <row r="39" spans="1:14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</row>
    <row r="40" spans="1:14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</row>
    <row r="41" spans="1:14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</row>
    <row r="42" spans="1:14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</row>
    <row r="43" spans="1:14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</row>
    <row r="44" spans="1:14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</row>
    <row r="45" spans="1:14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</row>
    <row r="46" spans="1:14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</row>
    <row r="47" spans="1:14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</row>
    <row r="48" spans="1:14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</row>
    <row r="49" spans="1:14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</row>
    <row r="50" spans="1:14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</row>
    <row r="51" spans="1:14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</row>
    <row r="52" spans="1:14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</row>
    <row r="53" spans="1:14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</row>
    <row r="54" spans="1:14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</row>
    <row r="55" spans="1:14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</row>
    <row r="56" spans="1:14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</row>
    <row r="57" spans="1:14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</row>
    <row r="58" spans="1:14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</row>
    <row r="59" spans="1:14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</row>
    <row r="60" spans="1:14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</row>
    <row r="61" spans="1:14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</row>
    <row r="62" spans="1:14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</row>
    <row r="63" spans="1:14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</row>
    <row r="64" spans="1:14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</row>
    <row r="65" spans="1:14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</row>
    <row r="66" spans="1:14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</row>
    <row r="67" spans="1:14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</row>
    <row r="68" spans="1:14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</row>
    <row r="69" spans="1:14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</row>
    <row r="70" spans="1:14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</row>
    <row r="71" spans="1:14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</row>
    <row r="72" spans="1:14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</row>
    <row r="73" spans="1:14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</row>
    <row r="74" spans="1:14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</row>
    <row r="75" spans="1:14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</row>
    <row r="76" spans="1:14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</row>
    <row r="77" spans="1:14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</row>
    <row r="78" spans="1:14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</row>
    <row r="79" spans="1:14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</row>
    <row r="80" spans="1:14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</row>
    <row r="81" spans="1:14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</row>
    <row r="82" spans="1:14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</row>
    <row r="83" spans="1:14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</row>
    <row r="84" spans="1:14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</row>
    <row r="85" spans="1:14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</row>
    <row r="86" spans="1:14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</row>
    <row r="87" spans="1:14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</row>
  </sheetData>
  <mergeCells count="1">
    <mergeCell ref="A1:H1"/>
  </mergeCells>
  <pageMargins left="0.7" right="0.7" top="0.75" bottom="0.75" header="0.3" footer="0.3"/>
  <pageSetup paperSize="9" orientation="portrait" horizontalDpi="4294967295" verticalDpi="4294967295" r:id="rId1"/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C66FF"/>
  </sheetPr>
  <dimension ref="A1:V97"/>
  <sheetViews>
    <sheetView rightToLeft="1" workbookViewId="0">
      <selection activeCell="B21" sqref="B21"/>
    </sheetView>
  </sheetViews>
  <sheetFormatPr defaultRowHeight="14.25" x14ac:dyDescent="0.2"/>
  <cols>
    <col min="1" max="1" width="5.625" customWidth="1"/>
    <col min="2" max="2" width="24.625" customWidth="1"/>
    <col min="3" max="3" width="36.625" customWidth="1"/>
    <col min="4" max="4" width="12.25" customWidth="1"/>
    <col min="5" max="5" width="11.625" customWidth="1"/>
    <col min="6" max="6" width="15.375" customWidth="1"/>
    <col min="7" max="16" width="2.75" customWidth="1"/>
  </cols>
  <sheetData>
    <row r="1" spans="1:22" ht="60" customHeight="1" x14ac:dyDescent="0.2">
      <c r="A1" s="39" t="s">
        <v>43</v>
      </c>
      <c r="B1" s="39"/>
      <c r="C1" s="39"/>
      <c r="D1" s="39"/>
      <c r="E1" s="39"/>
      <c r="F1" s="39"/>
      <c r="G1" s="39"/>
      <c r="H1" s="39"/>
      <c r="I1" s="39"/>
      <c r="J1" s="39"/>
      <c r="K1" s="39"/>
      <c r="L1" s="39"/>
      <c r="M1" s="39"/>
      <c r="N1" s="39"/>
      <c r="O1" s="39"/>
      <c r="P1" s="39"/>
      <c r="Q1" s="1"/>
      <c r="R1" s="1"/>
      <c r="S1" s="1"/>
      <c r="T1" s="1"/>
      <c r="U1" s="1"/>
      <c r="V1" s="1"/>
    </row>
    <row r="2" spans="1:22" ht="46.5" customHeight="1" x14ac:dyDescent="0.2">
      <c r="A2" s="46" t="s">
        <v>13</v>
      </c>
      <c r="B2" s="46" t="s">
        <v>22</v>
      </c>
      <c r="C2" s="50" t="s">
        <v>45</v>
      </c>
      <c r="D2" s="51"/>
      <c r="E2" s="52"/>
      <c r="F2" s="22" t="s">
        <v>49</v>
      </c>
      <c r="G2" s="55" t="s">
        <v>50</v>
      </c>
      <c r="H2" s="56"/>
      <c r="I2" s="56"/>
      <c r="J2" s="56"/>
      <c r="K2" s="56"/>
      <c r="L2" s="56"/>
      <c r="M2" s="56"/>
      <c r="N2" s="56"/>
      <c r="O2" s="56"/>
      <c r="P2" s="57"/>
      <c r="Q2" s="11"/>
      <c r="R2" s="1"/>
      <c r="S2" s="1"/>
      <c r="T2" s="1"/>
      <c r="U2" s="1"/>
      <c r="V2" s="1"/>
    </row>
    <row r="3" spans="1:22" ht="27" customHeight="1" x14ac:dyDescent="0.2">
      <c r="A3" s="47"/>
      <c r="B3" s="47"/>
      <c r="C3" s="19" t="s">
        <v>46</v>
      </c>
      <c r="D3" s="19" t="s">
        <v>47</v>
      </c>
      <c r="E3" s="19" t="s">
        <v>48</v>
      </c>
      <c r="F3" s="19" t="s">
        <v>20</v>
      </c>
      <c r="G3" s="19">
        <v>10</v>
      </c>
      <c r="H3" s="19">
        <v>9</v>
      </c>
      <c r="I3" s="19">
        <v>8</v>
      </c>
      <c r="J3" s="19">
        <v>7</v>
      </c>
      <c r="K3" s="19">
        <v>6</v>
      </c>
      <c r="L3" s="19">
        <v>5</v>
      </c>
      <c r="M3" s="19">
        <v>4</v>
      </c>
      <c r="N3" s="19">
        <v>3</v>
      </c>
      <c r="O3" s="19">
        <v>2</v>
      </c>
      <c r="P3" s="19">
        <v>1</v>
      </c>
      <c r="Q3" s="11"/>
      <c r="R3" s="1"/>
      <c r="S3" s="1"/>
      <c r="T3" s="1"/>
      <c r="U3" s="1"/>
      <c r="V3" s="1"/>
    </row>
    <row r="4" spans="1:22" ht="18.75" x14ac:dyDescent="0.2">
      <c r="A4" s="26">
        <v>1</v>
      </c>
      <c r="B4" s="26"/>
      <c r="C4" s="26"/>
      <c r="D4" s="26"/>
      <c r="E4" s="26"/>
      <c r="F4" s="26"/>
      <c r="G4" s="26"/>
      <c r="H4" s="26"/>
      <c r="I4" s="26"/>
      <c r="J4" s="26"/>
      <c r="K4" s="26"/>
      <c r="L4" s="26"/>
      <c r="M4" s="26"/>
      <c r="N4" s="26"/>
      <c r="O4" s="26"/>
      <c r="P4" s="26"/>
      <c r="Q4" s="11"/>
      <c r="R4" s="1"/>
      <c r="S4" s="1"/>
      <c r="T4" s="1"/>
      <c r="U4" s="1"/>
      <c r="V4" s="1"/>
    </row>
    <row r="5" spans="1:22" ht="18.75" x14ac:dyDescent="0.2">
      <c r="A5" s="26">
        <v>2</v>
      </c>
      <c r="B5" s="26"/>
      <c r="C5" s="26"/>
      <c r="D5" s="26"/>
      <c r="E5" s="26"/>
      <c r="F5" s="26"/>
      <c r="G5" s="26"/>
      <c r="H5" s="26"/>
      <c r="I5" s="26"/>
      <c r="J5" s="26"/>
      <c r="K5" s="26"/>
      <c r="L5" s="26"/>
      <c r="M5" s="26"/>
      <c r="N5" s="26"/>
      <c r="O5" s="26"/>
      <c r="P5" s="26"/>
      <c r="Q5" s="11"/>
      <c r="R5" s="1"/>
      <c r="S5" s="1"/>
      <c r="T5" s="1"/>
      <c r="U5" s="1"/>
      <c r="V5" s="1"/>
    </row>
    <row r="6" spans="1:22" ht="18.75" x14ac:dyDescent="0.2">
      <c r="A6" s="26">
        <v>3</v>
      </c>
      <c r="B6" s="26"/>
      <c r="C6" s="26"/>
      <c r="D6" s="26"/>
      <c r="E6" s="26"/>
      <c r="F6" s="26"/>
      <c r="G6" s="26"/>
      <c r="H6" s="26"/>
      <c r="I6" s="26"/>
      <c r="J6" s="26"/>
      <c r="K6" s="26"/>
      <c r="L6" s="26"/>
      <c r="M6" s="26"/>
      <c r="N6" s="26"/>
      <c r="O6" s="26"/>
      <c r="P6" s="26"/>
      <c r="Q6" s="11"/>
      <c r="R6" s="1"/>
      <c r="S6" s="1"/>
      <c r="T6" s="1"/>
      <c r="U6" s="1"/>
      <c r="V6" s="1"/>
    </row>
    <row r="7" spans="1:22" ht="18.75" x14ac:dyDescent="0.2">
      <c r="A7" s="26">
        <v>4</v>
      </c>
      <c r="B7" s="26"/>
      <c r="C7" s="26"/>
      <c r="D7" s="26"/>
      <c r="E7" s="26"/>
      <c r="F7" s="26"/>
      <c r="G7" s="26"/>
      <c r="H7" s="26"/>
      <c r="I7" s="26"/>
      <c r="J7" s="26"/>
      <c r="K7" s="26"/>
      <c r="L7" s="26"/>
      <c r="M7" s="26"/>
      <c r="N7" s="26"/>
      <c r="O7" s="26"/>
      <c r="P7" s="26"/>
      <c r="Q7" s="11"/>
      <c r="R7" s="1"/>
      <c r="S7" s="1"/>
      <c r="T7" s="1"/>
      <c r="U7" s="1"/>
      <c r="V7" s="1"/>
    </row>
    <row r="8" spans="1:22" ht="18.75" x14ac:dyDescent="0.2">
      <c r="A8" s="26">
        <v>5</v>
      </c>
      <c r="B8" s="26"/>
      <c r="C8" s="26"/>
      <c r="D8" s="26"/>
      <c r="E8" s="26"/>
      <c r="F8" s="26"/>
      <c r="G8" s="26"/>
      <c r="H8" s="26"/>
      <c r="I8" s="26"/>
      <c r="J8" s="26"/>
      <c r="K8" s="26"/>
      <c r="L8" s="26"/>
      <c r="M8" s="26"/>
      <c r="N8" s="26"/>
      <c r="O8" s="26"/>
      <c r="P8" s="26"/>
      <c r="Q8" s="11"/>
      <c r="R8" s="1"/>
      <c r="S8" s="1"/>
      <c r="T8" s="1"/>
      <c r="U8" s="1"/>
      <c r="V8" s="1"/>
    </row>
    <row r="9" spans="1:22" ht="18.75" x14ac:dyDescent="0.2">
      <c r="A9" s="26">
        <v>6</v>
      </c>
      <c r="B9" s="26"/>
      <c r="C9" s="26"/>
      <c r="D9" s="26"/>
      <c r="E9" s="26"/>
      <c r="F9" s="26"/>
      <c r="G9" s="26"/>
      <c r="H9" s="26"/>
      <c r="I9" s="26"/>
      <c r="J9" s="26"/>
      <c r="K9" s="26"/>
      <c r="L9" s="26"/>
      <c r="M9" s="26"/>
      <c r="N9" s="26"/>
      <c r="O9" s="26"/>
      <c r="P9" s="26"/>
      <c r="Q9" s="11"/>
      <c r="R9" s="1"/>
      <c r="S9" s="1"/>
      <c r="T9" s="1"/>
      <c r="U9" s="1"/>
      <c r="V9" s="1"/>
    </row>
    <row r="10" spans="1:22" ht="18.75" x14ac:dyDescent="0.2">
      <c r="A10" s="26">
        <v>7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6"/>
      <c r="M10" s="26"/>
      <c r="N10" s="26"/>
      <c r="O10" s="26"/>
      <c r="P10" s="26"/>
      <c r="Q10" s="11"/>
      <c r="R10" s="1"/>
      <c r="S10" s="1"/>
      <c r="T10" s="1"/>
      <c r="U10" s="1"/>
      <c r="V10" s="1"/>
    </row>
    <row r="11" spans="1:22" ht="18.75" x14ac:dyDescent="0.2">
      <c r="A11" s="25">
        <v>8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25"/>
      <c r="O11" s="25"/>
      <c r="P11" s="25"/>
      <c r="Q11" s="11"/>
      <c r="R11" s="1"/>
      <c r="S11" s="1"/>
      <c r="T11" s="1"/>
      <c r="U11" s="1"/>
      <c r="V11" s="1"/>
    </row>
    <row r="12" spans="1:22" ht="18.75" x14ac:dyDescent="0.2">
      <c r="A12" s="25">
        <v>9</v>
      </c>
      <c r="B12" s="25"/>
      <c r="C12" s="25"/>
      <c r="D12" s="25"/>
      <c r="E12" s="25"/>
      <c r="F12" s="25"/>
      <c r="G12" s="25"/>
      <c r="H12" s="25"/>
      <c r="I12" s="25"/>
      <c r="J12" s="25"/>
      <c r="K12" s="25"/>
      <c r="L12" s="25"/>
      <c r="M12" s="25"/>
      <c r="N12" s="25"/>
      <c r="O12" s="25"/>
      <c r="P12" s="25"/>
      <c r="Q12" s="11"/>
      <c r="R12" s="1"/>
      <c r="S12" s="1"/>
      <c r="T12" s="1"/>
      <c r="U12" s="1"/>
      <c r="V12" s="1"/>
    </row>
    <row r="13" spans="1:22" ht="18.75" x14ac:dyDescent="0.2">
      <c r="A13" s="25">
        <v>10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25"/>
      <c r="O13" s="25"/>
      <c r="P13" s="25"/>
      <c r="Q13" s="11"/>
      <c r="R13" s="1"/>
      <c r="S13" s="1"/>
      <c r="T13" s="1"/>
      <c r="U13" s="1"/>
      <c r="V13" s="1"/>
    </row>
    <row r="14" spans="1:22" ht="26.25" customHeight="1" x14ac:dyDescent="0.2">
      <c r="A14" s="27" t="s">
        <v>52</v>
      </c>
      <c r="B14" s="58" t="s">
        <v>51</v>
      </c>
      <c r="C14" s="58"/>
      <c r="D14" s="58"/>
      <c r="E14" s="58"/>
      <c r="F14" s="58"/>
      <c r="G14" s="58"/>
      <c r="H14" s="58"/>
      <c r="I14" s="58"/>
      <c r="J14" s="58"/>
      <c r="K14" s="58"/>
      <c r="L14" s="58"/>
      <c r="M14" s="58"/>
      <c r="N14" s="58"/>
      <c r="O14" s="58"/>
      <c r="P14" s="59"/>
      <c r="Q14" s="1"/>
      <c r="R14" s="1"/>
      <c r="S14" s="1"/>
      <c r="T14" s="1"/>
      <c r="U14" s="1"/>
      <c r="V14" s="1"/>
    </row>
    <row r="15" spans="1:22" ht="16.5" customHeight="1" x14ac:dyDescent="0.2">
      <c r="A15" s="2" t="s">
        <v>53</v>
      </c>
      <c r="B15" s="53" t="s">
        <v>54</v>
      </c>
      <c r="C15" s="53"/>
      <c r="D15" s="53"/>
      <c r="E15" s="53"/>
      <c r="F15" s="53"/>
      <c r="G15" s="53"/>
      <c r="H15" s="53"/>
      <c r="I15" s="53"/>
      <c r="J15" s="53"/>
      <c r="K15" s="53"/>
      <c r="L15" s="53"/>
      <c r="M15" s="53"/>
      <c r="N15" s="53"/>
      <c r="O15" s="53"/>
      <c r="P15" s="54"/>
      <c r="Q15" s="1"/>
      <c r="R15" s="1"/>
      <c r="S15" s="1"/>
      <c r="T15" s="1"/>
      <c r="U15" s="1"/>
      <c r="V15" s="1"/>
    </row>
    <row r="16" spans="1:22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  <c r="T16" s="1"/>
      <c r="U16" s="1"/>
      <c r="V16" s="1"/>
    </row>
    <row r="17" spans="1:22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  <c r="T17" s="1"/>
      <c r="U17" s="1"/>
      <c r="V17" s="1"/>
    </row>
    <row r="18" spans="1:22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  <c r="T18" s="1"/>
      <c r="U18" s="1"/>
      <c r="V18" s="1"/>
    </row>
    <row r="19" spans="1:22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</row>
    <row r="20" spans="1:22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</row>
    <row r="21" spans="1:22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</row>
    <row r="22" spans="1:22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</row>
    <row r="23" spans="1:22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</row>
    <row r="24" spans="1:22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</row>
    <row r="25" spans="1:22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</row>
    <row r="26" spans="1:22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</row>
    <row r="27" spans="1:22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</row>
    <row r="28" spans="1:22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</row>
    <row r="29" spans="1:22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</row>
    <row r="30" spans="1:22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</row>
    <row r="31" spans="1:22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</row>
    <row r="32" spans="1:22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</row>
    <row r="33" spans="1:22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</row>
    <row r="34" spans="1:22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</row>
    <row r="35" spans="1:22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</row>
    <row r="36" spans="1:22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</row>
    <row r="37" spans="1:22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</row>
    <row r="38" spans="1:22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</row>
    <row r="39" spans="1:22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</row>
    <row r="40" spans="1:22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</row>
    <row r="41" spans="1:22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</row>
    <row r="42" spans="1:22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</row>
    <row r="43" spans="1:22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</row>
    <row r="44" spans="1:22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</row>
    <row r="45" spans="1:22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</row>
    <row r="46" spans="1:22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</row>
    <row r="47" spans="1:22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  <c r="T47" s="1"/>
      <c r="U47" s="1"/>
      <c r="V47" s="1"/>
    </row>
    <row r="48" spans="1:22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  <c r="T48" s="1"/>
      <c r="U48" s="1"/>
      <c r="V48" s="1"/>
    </row>
    <row r="49" spans="1:22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  <c r="T49" s="1"/>
      <c r="U49" s="1"/>
      <c r="V49" s="1"/>
    </row>
    <row r="50" spans="1:22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  <c r="T50" s="1"/>
      <c r="U50" s="1"/>
      <c r="V50" s="1"/>
    </row>
    <row r="51" spans="1:22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</row>
    <row r="52" spans="1:22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  <c r="T52" s="1"/>
      <c r="U52" s="1"/>
      <c r="V52" s="1"/>
    </row>
    <row r="53" spans="1:22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  <c r="T53" s="1"/>
      <c r="U53" s="1"/>
      <c r="V53" s="1"/>
    </row>
    <row r="54" spans="1:22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  <c r="T54" s="1"/>
      <c r="U54" s="1"/>
      <c r="V54" s="1"/>
    </row>
    <row r="55" spans="1:22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  <c r="T55" s="1"/>
      <c r="U55" s="1"/>
      <c r="V55" s="1"/>
    </row>
    <row r="56" spans="1:22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  <c r="T56" s="1"/>
      <c r="U56" s="1"/>
      <c r="V56" s="1"/>
    </row>
    <row r="57" spans="1:22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  <c r="T57" s="1"/>
      <c r="U57" s="1"/>
      <c r="V57" s="1"/>
    </row>
    <row r="58" spans="1:22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  <c r="T58" s="1"/>
      <c r="U58" s="1"/>
      <c r="V58" s="1"/>
    </row>
    <row r="59" spans="1:22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  <c r="T59" s="1"/>
      <c r="U59" s="1"/>
      <c r="V59" s="1"/>
    </row>
    <row r="60" spans="1:22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  <c r="T60" s="1"/>
      <c r="U60" s="1"/>
      <c r="V60" s="1"/>
    </row>
    <row r="61" spans="1:22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  <c r="T61" s="1"/>
      <c r="U61" s="1"/>
      <c r="V61" s="1"/>
    </row>
    <row r="62" spans="1:22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  <c r="T62" s="1"/>
      <c r="U62" s="1"/>
      <c r="V62" s="1"/>
    </row>
    <row r="63" spans="1:22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  <c r="T63" s="1"/>
      <c r="U63" s="1"/>
      <c r="V63" s="1"/>
    </row>
    <row r="64" spans="1:22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  <c r="T64" s="1"/>
      <c r="U64" s="1"/>
      <c r="V64" s="1"/>
    </row>
    <row r="65" spans="1:22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  <c r="T65" s="1"/>
      <c r="U65" s="1"/>
      <c r="V65" s="1"/>
    </row>
    <row r="66" spans="1:22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  <c r="T66" s="1"/>
      <c r="U66" s="1"/>
      <c r="V66" s="1"/>
    </row>
    <row r="67" spans="1:22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  <c r="T67" s="1"/>
      <c r="U67" s="1"/>
      <c r="V67" s="1"/>
    </row>
    <row r="68" spans="1:22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  <c r="T68" s="1"/>
      <c r="U68" s="1"/>
      <c r="V68" s="1"/>
    </row>
    <row r="69" spans="1:22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  <c r="T69" s="1"/>
      <c r="U69" s="1"/>
      <c r="V69" s="1"/>
    </row>
    <row r="70" spans="1:22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  <c r="T70" s="1"/>
      <c r="U70" s="1"/>
      <c r="V70" s="1"/>
    </row>
    <row r="71" spans="1:22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  <c r="T71" s="1"/>
      <c r="U71" s="1"/>
      <c r="V71" s="1"/>
    </row>
    <row r="72" spans="1:22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  <c r="T72" s="1"/>
      <c r="U72" s="1"/>
      <c r="V72" s="1"/>
    </row>
    <row r="73" spans="1:22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  <c r="T73" s="1"/>
      <c r="U73" s="1"/>
      <c r="V73" s="1"/>
    </row>
    <row r="74" spans="1:22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  <c r="T74" s="1"/>
      <c r="U74" s="1"/>
      <c r="V74" s="1"/>
    </row>
    <row r="75" spans="1:22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  <c r="T75" s="1"/>
      <c r="U75" s="1"/>
      <c r="V75" s="1"/>
    </row>
    <row r="76" spans="1:22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</row>
    <row r="77" spans="1:22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  <c r="T77" s="1"/>
      <c r="U77" s="1"/>
      <c r="V77" s="1"/>
    </row>
    <row r="78" spans="1:22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  <c r="T78" s="1"/>
      <c r="U78" s="1"/>
      <c r="V78" s="1"/>
    </row>
    <row r="79" spans="1:22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  <c r="T79" s="1"/>
      <c r="U79" s="1"/>
      <c r="V79" s="1"/>
    </row>
    <row r="80" spans="1:22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</row>
    <row r="81" spans="1:22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  <c r="T81" s="1"/>
      <c r="U81" s="1"/>
      <c r="V81" s="1"/>
    </row>
    <row r="82" spans="1:22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  <c r="T82" s="1"/>
      <c r="U82" s="1"/>
      <c r="V82" s="1"/>
    </row>
    <row r="83" spans="1:22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  <c r="T83" s="1"/>
      <c r="U83" s="1"/>
      <c r="V83" s="1"/>
    </row>
    <row r="84" spans="1:22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  <c r="T84" s="1"/>
      <c r="U84" s="1"/>
      <c r="V84" s="1"/>
    </row>
    <row r="85" spans="1:22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  <c r="T85" s="1"/>
      <c r="U85" s="1"/>
      <c r="V85" s="1"/>
    </row>
    <row r="86" spans="1:22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  <c r="Q86" s="1"/>
      <c r="R86" s="1"/>
      <c r="S86" s="1"/>
      <c r="T86" s="1"/>
      <c r="U86" s="1"/>
      <c r="V86" s="1"/>
    </row>
    <row r="87" spans="1:22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  <c r="Q87" s="1"/>
      <c r="R87" s="1"/>
      <c r="S87" s="1"/>
      <c r="T87" s="1"/>
      <c r="U87" s="1"/>
      <c r="V87" s="1"/>
    </row>
    <row r="88" spans="1:22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  <c r="Q88" s="1"/>
      <c r="R88" s="1"/>
      <c r="S88" s="1"/>
      <c r="T88" s="1"/>
      <c r="U88" s="1"/>
      <c r="V88" s="1"/>
    </row>
    <row r="89" spans="1:22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  <c r="Q89" s="1"/>
      <c r="R89" s="1"/>
      <c r="S89" s="1"/>
      <c r="T89" s="1"/>
      <c r="U89" s="1"/>
      <c r="V89" s="1"/>
    </row>
    <row r="90" spans="1:22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  <c r="Q90" s="1"/>
      <c r="R90" s="1"/>
      <c r="S90" s="1"/>
      <c r="T90" s="1"/>
      <c r="U90" s="1"/>
      <c r="V90" s="1"/>
    </row>
    <row r="91" spans="1:22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  <c r="Q91" s="1"/>
      <c r="R91" s="1"/>
      <c r="S91" s="1"/>
      <c r="T91" s="1"/>
      <c r="U91" s="1"/>
      <c r="V91" s="1"/>
    </row>
    <row r="92" spans="1:22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  <c r="Q92" s="1"/>
      <c r="R92" s="1"/>
      <c r="S92" s="1"/>
      <c r="T92" s="1"/>
      <c r="U92" s="1"/>
      <c r="V92" s="1"/>
    </row>
    <row r="93" spans="1:22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  <c r="Q93" s="1"/>
      <c r="R93" s="1"/>
      <c r="S93" s="1"/>
      <c r="T93" s="1"/>
      <c r="U93" s="1"/>
      <c r="V93" s="1"/>
    </row>
    <row r="94" spans="1:22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  <c r="Q94" s="1"/>
      <c r="R94" s="1"/>
      <c r="S94" s="1"/>
      <c r="T94" s="1"/>
      <c r="U94" s="1"/>
      <c r="V94" s="1"/>
    </row>
    <row r="95" spans="1:22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  <c r="Q95" s="1"/>
      <c r="R95" s="1"/>
      <c r="S95" s="1"/>
      <c r="T95" s="1"/>
      <c r="U95" s="1"/>
      <c r="V95" s="1"/>
    </row>
    <row r="96" spans="1:22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  <c r="P96" s="1"/>
      <c r="Q96" s="1"/>
      <c r="R96" s="1"/>
      <c r="S96" s="1"/>
      <c r="T96" s="1"/>
      <c r="U96" s="1"/>
      <c r="V96" s="1"/>
    </row>
    <row r="97" spans="1:22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  <c r="P97" s="1"/>
      <c r="Q97" s="1"/>
      <c r="R97" s="1"/>
      <c r="S97" s="1"/>
      <c r="T97" s="1"/>
      <c r="U97" s="1"/>
      <c r="V97" s="1"/>
    </row>
  </sheetData>
  <mergeCells count="7">
    <mergeCell ref="B15:P15"/>
    <mergeCell ref="A1:P1"/>
    <mergeCell ref="A2:A3"/>
    <mergeCell ref="B2:B3"/>
    <mergeCell ref="C2:E2"/>
    <mergeCell ref="G2:P2"/>
    <mergeCell ref="B14:P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666633"/>
  </sheetPr>
  <dimension ref="A1:V97"/>
  <sheetViews>
    <sheetView rightToLeft="1" workbookViewId="0">
      <selection activeCell="A2" sqref="A2:A3"/>
    </sheetView>
  </sheetViews>
  <sheetFormatPr defaultRowHeight="14.25" x14ac:dyDescent="0.2"/>
  <cols>
    <col min="1" max="1" width="5.625" customWidth="1"/>
    <col min="2" max="2" width="24.625" customWidth="1"/>
    <col min="3" max="3" width="36.625" customWidth="1"/>
    <col min="4" max="4" width="12.25" customWidth="1"/>
    <col min="5" max="5" width="11.625" customWidth="1"/>
    <col min="6" max="6" width="15.375" customWidth="1"/>
    <col min="7" max="16" width="2.75" customWidth="1"/>
  </cols>
  <sheetData>
    <row r="1" spans="1:22" ht="60" customHeight="1" x14ac:dyDescent="0.2">
      <c r="A1" s="39" t="s">
        <v>55</v>
      </c>
      <c r="B1" s="39"/>
      <c r="C1" s="39"/>
      <c r="D1" s="39"/>
      <c r="E1" s="39"/>
      <c r="F1" s="39"/>
      <c r="G1" s="39"/>
      <c r="H1" s="39"/>
      <c r="I1" s="39"/>
      <c r="J1" s="39"/>
      <c r="K1" s="39"/>
      <c r="L1" s="39"/>
      <c r="M1" s="39"/>
      <c r="N1" s="39"/>
      <c r="O1" s="39"/>
      <c r="P1" s="39"/>
      <c r="Q1" s="1"/>
      <c r="R1" s="1"/>
      <c r="S1" s="1"/>
      <c r="T1" s="1"/>
      <c r="U1" s="1"/>
      <c r="V1" s="1"/>
    </row>
    <row r="2" spans="1:22" ht="46.5" customHeight="1" x14ac:dyDescent="0.2">
      <c r="A2" s="46" t="s">
        <v>13</v>
      </c>
      <c r="B2" s="46" t="s">
        <v>22</v>
      </c>
      <c r="C2" s="50" t="s">
        <v>45</v>
      </c>
      <c r="D2" s="51"/>
      <c r="E2" s="52"/>
      <c r="F2" s="22" t="s">
        <v>49</v>
      </c>
      <c r="G2" s="55" t="s">
        <v>50</v>
      </c>
      <c r="H2" s="56"/>
      <c r="I2" s="56"/>
      <c r="J2" s="56"/>
      <c r="K2" s="56"/>
      <c r="L2" s="56"/>
      <c r="M2" s="56"/>
      <c r="N2" s="56"/>
      <c r="O2" s="56"/>
      <c r="P2" s="57"/>
      <c r="Q2" s="11"/>
      <c r="R2" s="1"/>
      <c r="S2" s="1"/>
      <c r="T2" s="1"/>
      <c r="U2" s="1"/>
      <c r="V2" s="1"/>
    </row>
    <row r="3" spans="1:22" ht="27" customHeight="1" x14ac:dyDescent="0.2">
      <c r="A3" s="47"/>
      <c r="B3" s="47"/>
      <c r="C3" s="19" t="s">
        <v>46</v>
      </c>
      <c r="D3" s="19" t="s">
        <v>47</v>
      </c>
      <c r="E3" s="19" t="s">
        <v>48</v>
      </c>
      <c r="F3" s="19" t="s">
        <v>20</v>
      </c>
      <c r="G3" s="19">
        <v>10</v>
      </c>
      <c r="H3" s="19">
        <v>9</v>
      </c>
      <c r="I3" s="19">
        <v>8</v>
      </c>
      <c r="J3" s="19">
        <v>7</v>
      </c>
      <c r="K3" s="19">
        <v>6</v>
      </c>
      <c r="L3" s="19">
        <v>5</v>
      </c>
      <c r="M3" s="19">
        <v>4</v>
      </c>
      <c r="N3" s="19">
        <v>3</v>
      </c>
      <c r="O3" s="19">
        <v>2</v>
      </c>
      <c r="P3" s="19">
        <v>1</v>
      </c>
      <c r="Q3" s="11"/>
      <c r="R3" s="1"/>
      <c r="S3" s="1"/>
      <c r="T3" s="1"/>
      <c r="U3" s="1"/>
      <c r="V3" s="1"/>
    </row>
    <row r="4" spans="1:22" ht="18.75" x14ac:dyDescent="0.2">
      <c r="A4" s="26">
        <v>1</v>
      </c>
      <c r="B4" s="26"/>
      <c r="C4" s="26"/>
      <c r="D4" s="26"/>
      <c r="E4" s="26"/>
      <c r="F4" s="26"/>
      <c r="G4" s="26"/>
      <c r="H4" s="26"/>
      <c r="I4" s="26"/>
      <c r="J4" s="26"/>
      <c r="K4" s="26"/>
      <c r="L4" s="26"/>
      <c r="M4" s="26"/>
      <c r="N4" s="26"/>
      <c r="O4" s="26"/>
      <c r="P4" s="26"/>
      <c r="Q4" s="11"/>
      <c r="R4" s="1"/>
      <c r="S4" s="1"/>
      <c r="T4" s="1"/>
      <c r="U4" s="1"/>
      <c r="V4" s="1"/>
    </row>
    <row r="5" spans="1:22" ht="18.75" x14ac:dyDescent="0.2">
      <c r="A5" s="26">
        <v>2</v>
      </c>
      <c r="B5" s="26"/>
      <c r="C5" s="26"/>
      <c r="D5" s="26"/>
      <c r="E5" s="26"/>
      <c r="F5" s="26"/>
      <c r="G5" s="26"/>
      <c r="H5" s="26"/>
      <c r="I5" s="26"/>
      <c r="J5" s="26"/>
      <c r="K5" s="26"/>
      <c r="L5" s="26"/>
      <c r="M5" s="26"/>
      <c r="N5" s="26"/>
      <c r="O5" s="26"/>
      <c r="P5" s="26"/>
      <c r="Q5" s="11"/>
      <c r="R5" s="1"/>
      <c r="S5" s="1"/>
      <c r="T5" s="1"/>
      <c r="U5" s="1"/>
      <c r="V5" s="1"/>
    </row>
    <row r="6" spans="1:22" ht="18.75" x14ac:dyDescent="0.2">
      <c r="A6" s="26">
        <v>3</v>
      </c>
      <c r="B6" s="26"/>
      <c r="C6" s="26"/>
      <c r="D6" s="26"/>
      <c r="E6" s="26"/>
      <c r="F6" s="26"/>
      <c r="G6" s="26"/>
      <c r="H6" s="26"/>
      <c r="I6" s="26"/>
      <c r="J6" s="26"/>
      <c r="K6" s="26"/>
      <c r="L6" s="26"/>
      <c r="M6" s="26"/>
      <c r="N6" s="26"/>
      <c r="O6" s="26"/>
      <c r="P6" s="26"/>
      <c r="Q6" s="11"/>
      <c r="R6" s="1"/>
      <c r="S6" s="1"/>
      <c r="T6" s="1"/>
      <c r="U6" s="1"/>
      <c r="V6" s="1"/>
    </row>
    <row r="7" spans="1:22" ht="18.75" x14ac:dyDescent="0.2">
      <c r="A7" s="26">
        <v>4</v>
      </c>
      <c r="B7" s="26"/>
      <c r="C7" s="26"/>
      <c r="D7" s="26"/>
      <c r="E7" s="26"/>
      <c r="F7" s="26"/>
      <c r="G7" s="26"/>
      <c r="H7" s="26"/>
      <c r="I7" s="26"/>
      <c r="J7" s="26"/>
      <c r="K7" s="26"/>
      <c r="L7" s="26"/>
      <c r="M7" s="26"/>
      <c r="N7" s="26"/>
      <c r="O7" s="26"/>
      <c r="P7" s="26"/>
      <c r="Q7" s="11"/>
      <c r="R7" s="1"/>
      <c r="S7" s="1"/>
      <c r="T7" s="1"/>
      <c r="U7" s="1"/>
      <c r="V7" s="1"/>
    </row>
    <row r="8" spans="1:22" ht="18.75" x14ac:dyDescent="0.2">
      <c r="A8" s="26">
        <v>5</v>
      </c>
      <c r="B8" s="26"/>
      <c r="C8" s="26"/>
      <c r="D8" s="26"/>
      <c r="E8" s="26"/>
      <c r="F8" s="26"/>
      <c r="G8" s="26"/>
      <c r="H8" s="26"/>
      <c r="I8" s="26"/>
      <c r="J8" s="26"/>
      <c r="K8" s="26"/>
      <c r="L8" s="26"/>
      <c r="M8" s="26"/>
      <c r="N8" s="26"/>
      <c r="O8" s="26"/>
      <c r="P8" s="26"/>
      <c r="Q8" s="11"/>
      <c r="R8" s="1"/>
      <c r="S8" s="1"/>
      <c r="T8" s="1"/>
      <c r="U8" s="1"/>
      <c r="V8" s="1"/>
    </row>
    <row r="9" spans="1:22" ht="18.75" x14ac:dyDescent="0.2">
      <c r="A9" s="26">
        <v>6</v>
      </c>
      <c r="B9" s="26"/>
      <c r="C9" s="26"/>
      <c r="D9" s="26"/>
      <c r="E9" s="26"/>
      <c r="F9" s="26"/>
      <c r="G9" s="26"/>
      <c r="H9" s="26"/>
      <c r="I9" s="26"/>
      <c r="J9" s="26"/>
      <c r="K9" s="26"/>
      <c r="L9" s="26"/>
      <c r="M9" s="26"/>
      <c r="N9" s="26"/>
      <c r="O9" s="26"/>
      <c r="P9" s="26"/>
      <c r="Q9" s="11"/>
      <c r="R9" s="1"/>
      <c r="S9" s="1"/>
      <c r="T9" s="1"/>
      <c r="U9" s="1"/>
      <c r="V9" s="1"/>
    </row>
    <row r="10" spans="1:22" ht="18.75" x14ac:dyDescent="0.2">
      <c r="A10" s="26">
        <v>7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6"/>
      <c r="M10" s="26"/>
      <c r="N10" s="26"/>
      <c r="O10" s="26"/>
      <c r="P10" s="26"/>
      <c r="Q10" s="11"/>
      <c r="R10" s="1"/>
      <c r="S10" s="1"/>
      <c r="T10" s="1"/>
      <c r="U10" s="1"/>
      <c r="V10" s="1"/>
    </row>
    <row r="11" spans="1:22" ht="18.75" x14ac:dyDescent="0.2">
      <c r="A11" s="25">
        <v>8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25"/>
      <c r="O11" s="25"/>
      <c r="P11" s="25"/>
      <c r="Q11" s="11"/>
      <c r="R11" s="1"/>
      <c r="S11" s="1"/>
      <c r="T11" s="1"/>
      <c r="U11" s="1"/>
      <c r="V11" s="1"/>
    </row>
    <row r="12" spans="1:22" ht="18.75" x14ac:dyDescent="0.2">
      <c r="A12" s="25">
        <v>9</v>
      </c>
      <c r="B12" s="25"/>
      <c r="C12" s="25"/>
      <c r="D12" s="25"/>
      <c r="E12" s="25"/>
      <c r="F12" s="25"/>
      <c r="G12" s="25"/>
      <c r="H12" s="25"/>
      <c r="I12" s="25"/>
      <c r="J12" s="25"/>
      <c r="K12" s="25"/>
      <c r="L12" s="25"/>
      <c r="M12" s="25"/>
      <c r="N12" s="25"/>
      <c r="O12" s="25"/>
      <c r="P12" s="25"/>
      <c r="Q12" s="11"/>
      <c r="R12" s="1"/>
      <c r="S12" s="1"/>
      <c r="T12" s="1"/>
      <c r="U12" s="1"/>
      <c r="V12" s="1"/>
    </row>
    <row r="13" spans="1:22" ht="18.75" x14ac:dyDescent="0.2">
      <c r="A13" s="25">
        <v>10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25"/>
      <c r="O13" s="25"/>
      <c r="P13" s="25"/>
      <c r="Q13" s="11"/>
      <c r="R13" s="1"/>
      <c r="S13" s="1"/>
      <c r="T13" s="1"/>
      <c r="U13" s="1"/>
      <c r="V13" s="1"/>
    </row>
    <row r="14" spans="1:22" ht="26.25" customHeight="1" x14ac:dyDescent="0.2">
      <c r="A14" s="27" t="s">
        <v>52</v>
      </c>
      <c r="B14" s="58" t="s">
        <v>51</v>
      </c>
      <c r="C14" s="58"/>
      <c r="D14" s="58"/>
      <c r="E14" s="58"/>
      <c r="F14" s="58"/>
      <c r="G14" s="58"/>
      <c r="H14" s="58"/>
      <c r="I14" s="58"/>
      <c r="J14" s="58"/>
      <c r="K14" s="58"/>
      <c r="L14" s="58"/>
      <c r="M14" s="58"/>
      <c r="N14" s="58"/>
      <c r="O14" s="58"/>
      <c r="P14" s="59"/>
      <c r="Q14" s="1"/>
      <c r="R14" s="1"/>
      <c r="S14" s="1"/>
      <c r="T14" s="1"/>
      <c r="U14" s="1"/>
      <c r="V14" s="1"/>
    </row>
    <row r="15" spans="1:22" ht="16.5" customHeight="1" x14ac:dyDescent="0.2">
      <c r="A15" s="2" t="s">
        <v>53</v>
      </c>
      <c r="B15" s="53" t="s">
        <v>54</v>
      </c>
      <c r="C15" s="53"/>
      <c r="D15" s="53"/>
      <c r="E15" s="53"/>
      <c r="F15" s="53"/>
      <c r="G15" s="53"/>
      <c r="H15" s="53"/>
      <c r="I15" s="53"/>
      <c r="J15" s="53"/>
      <c r="K15" s="53"/>
      <c r="L15" s="53"/>
      <c r="M15" s="53"/>
      <c r="N15" s="53"/>
      <c r="O15" s="53"/>
      <c r="P15" s="54"/>
      <c r="Q15" s="1"/>
      <c r="R15" s="1"/>
      <c r="S15" s="1"/>
      <c r="T15" s="1"/>
      <c r="U15" s="1"/>
      <c r="V15" s="1"/>
    </row>
    <row r="16" spans="1:22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  <c r="T16" s="1"/>
      <c r="U16" s="1"/>
      <c r="V16" s="1"/>
    </row>
    <row r="17" spans="1:22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  <c r="T17" s="1"/>
      <c r="U17" s="1"/>
      <c r="V17" s="1"/>
    </row>
    <row r="18" spans="1:22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  <c r="T18" s="1"/>
      <c r="U18" s="1"/>
      <c r="V18" s="1"/>
    </row>
    <row r="19" spans="1:22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</row>
    <row r="20" spans="1:22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</row>
    <row r="21" spans="1:22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</row>
    <row r="22" spans="1:22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</row>
    <row r="23" spans="1:22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</row>
    <row r="24" spans="1:22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</row>
    <row r="25" spans="1:22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</row>
    <row r="26" spans="1:22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</row>
    <row r="27" spans="1:22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</row>
    <row r="28" spans="1:22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</row>
    <row r="29" spans="1:22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</row>
    <row r="30" spans="1:22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</row>
    <row r="31" spans="1:22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</row>
    <row r="32" spans="1:22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</row>
    <row r="33" spans="1:22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</row>
    <row r="34" spans="1:22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</row>
    <row r="35" spans="1:22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</row>
    <row r="36" spans="1:22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</row>
    <row r="37" spans="1:22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</row>
    <row r="38" spans="1:22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</row>
    <row r="39" spans="1:22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</row>
    <row r="40" spans="1:22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</row>
    <row r="41" spans="1:22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</row>
    <row r="42" spans="1:22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</row>
    <row r="43" spans="1:22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</row>
    <row r="44" spans="1:22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</row>
    <row r="45" spans="1:22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</row>
    <row r="46" spans="1:22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</row>
    <row r="47" spans="1:22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  <c r="T47" s="1"/>
      <c r="U47" s="1"/>
      <c r="V47" s="1"/>
    </row>
    <row r="48" spans="1:22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  <c r="T48" s="1"/>
      <c r="U48" s="1"/>
      <c r="V48" s="1"/>
    </row>
    <row r="49" spans="1:22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  <c r="T49" s="1"/>
      <c r="U49" s="1"/>
      <c r="V49" s="1"/>
    </row>
    <row r="50" spans="1:22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  <c r="T50" s="1"/>
      <c r="U50" s="1"/>
      <c r="V50" s="1"/>
    </row>
    <row r="51" spans="1:22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</row>
    <row r="52" spans="1:22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  <c r="T52" s="1"/>
      <c r="U52" s="1"/>
      <c r="V52" s="1"/>
    </row>
    <row r="53" spans="1:22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  <c r="T53" s="1"/>
      <c r="U53" s="1"/>
      <c r="V53" s="1"/>
    </row>
    <row r="54" spans="1:22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  <c r="T54" s="1"/>
      <c r="U54" s="1"/>
      <c r="V54" s="1"/>
    </row>
    <row r="55" spans="1:22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  <c r="T55" s="1"/>
      <c r="U55" s="1"/>
      <c r="V55" s="1"/>
    </row>
    <row r="56" spans="1:22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  <c r="T56" s="1"/>
      <c r="U56" s="1"/>
      <c r="V56" s="1"/>
    </row>
    <row r="57" spans="1:22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  <c r="T57" s="1"/>
      <c r="U57" s="1"/>
      <c r="V57" s="1"/>
    </row>
    <row r="58" spans="1:22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  <c r="T58" s="1"/>
      <c r="U58" s="1"/>
      <c r="V58" s="1"/>
    </row>
    <row r="59" spans="1:22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  <c r="T59" s="1"/>
      <c r="U59" s="1"/>
      <c r="V59" s="1"/>
    </row>
    <row r="60" spans="1:22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  <c r="T60" s="1"/>
      <c r="U60" s="1"/>
      <c r="V60" s="1"/>
    </row>
    <row r="61" spans="1:22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  <c r="T61" s="1"/>
      <c r="U61" s="1"/>
      <c r="V61" s="1"/>
    </row>
    <row r="62" spans="1:22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  <c r="T62" s="1"/>
      <c r="U62" s="1"/>
      <c r="V62" s="1"/>
    </row>
    <row r="63" spans="1:22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  <c r="T63" s="1"/>
      <c r="U63" s="1"/>
      <c r="V63" s="1"/>
    </row>
    <row r="64" spans="1:22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  <c r="T64" s="1"/>
      <c r="U64" s="1"/>
      <c r="V64" s="1"/>
    </row>
    <row r="65" spans="1:22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  <c r="T65" s="1"/>
      <c r="U65" s="1"/>
      <c r="V65" s="1"/>
    </row>
    <row r="66" spans="1:22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  <c r="T66" s="1"/>
      <c r="U66" s="1"/>
      <c r="V66" s="1"/>
    </row>
    <row r="67" spans="1:22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  <c r="T67" s="1"/>
      <c r="U67" s="1"/>
      <c r="V67" s="1"/>
    </row>
    <row r="68" spans="1:22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  <c r="T68" s="1"/>
      <c r="U68" s="1"/>
      <c r="V68" s="1"/>
    </row>
    <row r="69" spans="1:22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  <c r="T69" s="1"/>
      <c r="U69" s="1"/>
      <c r="V69" s="1"/>
    </row>
    <row r="70" spans="1:22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  <c r="T70" s="1"/>
      <c r="U70" s="1"/>
      <c r="V70" s="1"/>
    </row>
    <row r="71" spans="1:22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  <c r="T71" s="1"/>
      <c r="U71" s="1"/>
      <c r="V71" s="1"/>
    </row>
    <row r="72" spans="1:22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  <c r="T72" s="1"/>
      <c r="U72" s="1"/>
      <c r="V72" s="1"/>
    </row>
    <row r="73" spans="1:22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  <c r="T73" s="1"/>
      <c r="U73" s="1"/>
      <c r="V73" s="1"/>
    </row>
    <row r="74" spans="1:22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  <c r="T74" s="1"/>
      <c r="U74" s="1"/>
      <c r="V74" s="1"/>
    </row>
    <row r="75" spans="1:22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  <c r="T75" s="1"/>
      <c r="U75" s="1"/>
      <c r="V75" s="1"/>
    </row>
    <row r="76" spans="1:22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</row>
    <row r="77" spans="1:22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  <c r="T77" s="1"/>
      <c r="U77" s="1"/>
      <c r="V77" s="1"/>
    </row>
    <row r="78" spans="1:22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  <c r="T78" s="1"/>
      <c r="U78" s="1"/>
      <c r="V78" s="1"/>
    </row>
    <row r="79" spans="1:22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  <c r="T79" s="1"/>
      <c r="U79" s="1"/>
      <c r="V79" s="1"/>
    </row>
    <row r="80" spans="1:22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</row>
    <row r="81" spans="1:22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  <c r="T81" s="1"/>
      <c r="U81" s="1"/>
      <c r="V81" s="1"/>
    </row>
    <row r="82" spans="1:22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  <c r="T82" s="1"/>
      <c r="U82" s="1"/>
      <c r="V82" s="1"/>
    </row>
    <row r="83" spans="1:22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  <c r="T83" s="1"/>
      <c r="U83" s="1"/>
      <c r="V83" s="1"/>
    </row>
    <row r="84" spans="1:22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  <c r="T84" s="1"/>
      <c r="U84" s="1"/>
      <c r="V84" s="1"/>
    </row>
    <row r="85" spans="1:22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  <c r="T85" s="1"/>
      <c r="U85" s="1"/>
      <c r="V85" s="1"/>
    </row>
    <row r="86" spans="1:22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  <c r="Q86" s="1"/>
      <c r="R86" s="1"/>
      <c r="S86" s="1"/>
      <c r="T86" s="1"/>
      <c r="U86" s="1"/>
      <c r="V86" s="1"/>
    </row>
    <row r="87" spans="1:22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  <c r="Q87" s="1"/>
      <c r="R87" s="1"/>
      <c r="S87" s="1"/>
      <c r="T87" s="1"/>
      <c r="U87" s="1"/>
      <c r="V87" s="1"/>
    </row>
    <row r="88" spans="1:22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  <c r="Q88" s="1"/>
      <c r="R88" s="1"/>
      <c r="S88" s="1"/>
      <c r="T88" s="1"/>
      <c r="U88" s="1"/>
      <c r="V88" s="1"/>
    </row>
    <row r="89" spans="1:22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  <c r="Q89" s="1"/>
      <c r="R89" s="1"/>
      <c r="S89" s="1"/>
      <c r="T89" s="1"/>
      <c r="U89" s="1"/>
      <c r="V89" s="1"/>
    </row>
    <row r="90" spans="1:22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  <c r="Q90" s="1"/>
      <c r="R90" s="1"/>
      <c r="S90" s="1"/>
      <c r="T90" s="1"/>
      <c r="U90" s="1"/>
      <c r="V90" s="1"/>
    </row>
    <row r="91" spans="1:22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  <c r="Q91" s="1"/>
      <c r="R91" s="1"/>
      <c r="S91" s="1"/>
      <c r="T91" s="1"/>
      <c r="U91" s="1"/>
      <c r="V91" s="1"/>
    </row>
    <row r="92" spans="1:22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  <c r="Q92" s="1"/>
      <c r="R92" s="1"/>
      <c r="S92" s="1"/>
      <c r="T92" s="1"/>
      <c r="U92" s="1"/>
      <c r="V92" s="1"/>
    </row>
    <row r="93" spans="1:22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  <c r="Q93" s="1"/>
      <c r="R93" s="1"/>
      <c r="S93" s="1"/>
      <c r="T93" s="1"/>
      <c r="U93" s="1"/>
      <c r="V93" s="1"/>
    </row>
    <row r="94" spans="1:22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  <c r="Q94" s="1"/>
      <c r="R94" s="1"/>
      <c r="S94" s="1"/>
      <c r="T94" s="1"/>
      <c r="U94" s="1"/>
      <c r="V94" s="1"/>
    </row>
    <row r="95" spans="1:22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  <c r="Q95" s="1"/>
      <c r="R95" s="1"/>
      <c r="S95" s="1"/>
      <c r="T95" s="1"/>
      <c r="U95" s="1"/>
      <c r="V95" s="1"/>
    </row>
    <row r="96" spans="1:22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  <c r="P96" s="1"/>
      <c r="Q96" s="1"/>
      <c r="R96" s="1"/>
      <c r="S96" s="1"/>
      <c r="T96" s="1"/>
      <c r="U96" s="1"/>
      <c r="V96" s="1"/>
    </row>
    <row r="97" spans="1:22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  <c r="P97" s="1"/>
      <c r="Q97" s="1"/>
      <c r="R97" s="1"/>
      <c r="S97" s="1"/>
      <c r="T97" s="1"/>
      <c r="U97" s="1"/>
      <c r="V97" s="1"/>
    </row>
  </sheetData>
  <mergeCells count="7">
    <mergeCell ref="B14:P14"/>
    <mergeCell ref="B15:P15"/>
    <mergeCell ref="A1:P1"/>
    <mergeCell ref="A2:A3"/>
    <mergeCell ref="B2:B3"/>
    <mergeCell ref="C2:E2"/>
    <mergeCell ref="G2:P2"/>
  </mergeCells>
  <pageMargins left="0.7" right="0.7" top="0.75" bottom="0.75" header="0.3" footer="0.3"/>
  <pageSetup paperSize="9" orientation="portrait" horizontalDpi="4294967295" verticalDpi="4294967295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6600"/>
  </sheetPr>
  <dimension ref="A1:V97"/>
  <sheetViews>
    <sheetView rightToLeft="1" workbookViewId="0">
      <selection activeCell="C9" sqref="C9"/>
    </sheetView>
  </sheetViews>
  <sheetFormatPr defaultRowHeight="14.25" x14ac:dyDescent="0.2"/>
  <cols>
    <col min="1" max="1" width="5.625" customWidth="1"/>
    <col min="2" max="2" width="24.625" customWidth="1"/>
    <col min="3" max="3" width="36.625" customWidth="1"/>
    <col min="4" max="4" width="12.25" customWidth="1"/>
    <col min="5" max="5" width="11.625" customWidth="1"/>
    <col min="6" max="6" width="15.375" customWidth="1"/>
    <col min="7" max="16" width="2.75" customWidth="1"/>
  </cols>
  <sheetData>
    <row r="1" spans="1:22" ht="60" customHeight="1" x14ac:dyDescent="0.2">
      <c r="A1" s="39" t="s">
        <v>56</v>
      </c>
      <c r="B1" s="39"/>
      <c r="C1" s="39"/>
      <c r="D1" s="39"/>
      <c r="E1" s="39"/>
      <c r="F1" s="39"/>
      <c r="G1" s="39"/>
      <c r="H1" s="39"/>
      <c r="I1" s="39"/>
      <c r="J1" s="39"/>
      <c r="K1" s="39"/>
      <c r="L1" s="39"/>
      <c r="M1" s="39"/>
      <c r="N1" s="39"/>
      <c r="O1" s="39"/>
      <c r="P1" s="39"/>
      <c r="Q1" s="1"/>
      <c r="R1" s="1"/>
      <c r="S1" s="1"/>
      <c r="T1" s="1"/>
      <c r="U1" s="1"/>
      <c r="V1" s="1"/>
    </row>
    <row r="2" spans="1:22" ht="46.5" customHeight="1" x14ac:dyDescent="0.2">
      <c r="A2" s="46" t="s">
        <v>13</v>
      </c>
      <c r="B2" s="46" t="s">
        <v>22</v>
      </c>
      <c r="C2" s="50" t="s">
        <v>45</v>
      </c>
      <c r="D2" s="51"/>
      <c r="E2" s="52"/>
      <c r="F2" s="22" t="s">
        <v>49</v>
      </c>
      <c r="G2" s="55" t="s">
        <v>50</v>
      </c>
      <c r="H2" s="56"/>
      <c r="I2" s="56"/>
      <c r="J2" s="56"/>
      <c r="K2" s="56"/>
      <c r="L2" s="56"/>
      <c r="M2" s="56"/>
      <c r="N2" s="56"/>
      <c r="O2" s="56"/>
      <c r="P2" s="57"/>
      <c r="Q2" s="11"/>
      <c r="R2" s="1"/>
      <c r="S2" s="1"/>
      <c r="T2" s="1"/>
      <c r="U2" s="1"/>
      <c r="V2" s="1"/>
    </row>
    <row r="3" spans="1:22" ht="39.75" customHeight="1" x14ac:dyDescent="0.2">
      <c r="A3" s="47"/>
      <c r="B3" s="47"/>
      <c r="C3" s="19" t="s">
        <v>57</v>
      </c>
      <c r="D3" s="19" t="s">
        <v>47</v>
      </c>
      <c r="E3" s="19" t="s">
        <v>48</v>
      </c>
      <c r="F3" s="19" t="s">
        <v>20</v>
      </c>
      <c r="G3" s="19">
        <v>10</v>
      </c>
      <c r="H3" s="19">
        <v>9</v>
      </c>
      <c r="I3" s="19">
        <v>8</v>
      </c>
      <c r="J3" s="19">
        <v>7</v>
      </c>
      <c r="K3" s="19">
        <v>6</v>
      </c>
      <c r="L3" s="19">
        <v>5</v>
      </c>
      <c r="M3" s="19">
        <v>4</v>
      </c>
      <c r="N3" s="19">
        <v>3</v>
      </c>
      <c r="O3" s="19">
        <v>2</v>
      </c>
      <c r="P3" s="19">
        <v>1</v>
      </c>
      <c r="Q3" s="11"/>
      <c r="R3" s="1"/>
      <c r="S3" s="1"/>
      <c r="T3" s="1"/>
      <c r="U3" s="1"/>
      <c r="V3" s="1"/>
    </row>
    <row r="4" spans="1:22" ht="18.75" x14ac:dyDescent="0.2">
      <c r="A4" s="26">
        <v>1</v>
      </c>
      <c r="B4" s="26"/>
      <c r="C4" s="26"/>
      <c r="D4" s="26"/>
      <c r="E4" s="26"/>
      <c r="F4" s="26"/>
      <c r="G4" s="26"/>
      <c r="H4" s="26"/>
      <c r="I4" s="26"/>
      <c r="J4" s="26"/>
      <c r="K4" s="26"/>
      <c r="L4" s="26"/>
      <c r="M4" s="26"/>
      <c r="N4" s="26"/>
      <c r="O4" s="26"/>
      <c r="P4" s="26"/>
      <c r="Q4" s="11"/>
      <c r="R4" s="1"/>
      <c r="S4" s="1"/>
      <c r="T4" s="1"/>
      <c r="U4" s="1"/>
      <c r="V4" s="1"/>
    </row>
    <row r="5" spans="1:22" ht="18.75" x14ac:dyDescent="0.2">
      <c r="A5" s="26">
        <v>2</v>
      </c>
      <c r="B5" s="26"/>
      <c r="C5" s="26"/>
      <c r="D5" s="26"/>
      <c r="E5" s="26"/>
      <c r="F5" s="26"/>
      <c r="G5" s="26"/>
      <c r="H5" s="26"/>
      <c r="I5" s="26"/>
      <c r="J5" s="26"/>
      <c r="K5" s="26"/>
      <c r="L5" s="26"/>
      <c r="M5" s="26"/>
      <c r="N5" s="26"/>
      <c r="O5" s="26"/>
      <c r="P5" s="26"/>
      <c r="Q5" s="11"/>
      <c r="R5" s="1"/>
      <c r="S5" s="1"/>
      <c r="T5" s="1"/>
      <c r="U5" s="1"/>
      <c r="V5" s="1"/>
    </row>
    <row r="6" spans="1:22" ht="18.75" x14ac:dyDescent="0.2">
      <c r="A6" s="26">
        <v>3</v>
      </c>
      <c r="B6" s="26"/>
      <c r="C6" s="26"/>
      <c r="D6" s="26"/>
      <c r="E6" s="26"/>
      <c r="F6" s="26"/>
      <c r="G6" s="26"/>
      <c r="H6" s="26"/>
      <c r="I6" s="26"/>
      <c r="J6" s="26"/>
      <c r="K6" s="26"/>
      <c r="L6" s="26"/>
      <c r="M6" s="26"/>
      <c r="N6" s="26"/>
      <c r="O6" s="26"/>
      <c r="P6" s="26"/>
      <c r="Q6" s="11"/>
      <c r="R6" s="1"/>
      <c r="S6" s="1"/>
      <c r="T6" s="1"/>
      <c r="U6" s="1"/>
      <c r="V6" s="1"/>
    </row>
    <row r="7" spans="1:22" ht="18.75" x14ac:dyDescent="0.2">
      <c r="A7" s="26">
        <v>4</v>
      </c>
      <c r="B7" s="26"/>
      <c r="C7" s="26"/>
      <c r="D7" s="26"/>
      <c r="E7" s="26"/>
      <c r="F7" s="26"/>
      <c r="G7" s="26"/>
      <c r="H7" s="26"/>
      <c r="I7" s="26"/>
      <c r="J7" s="26"/>
      <c r="K7" s="26"/>
      <c r="L7" s="26"/>
      <c r="M7" s="26"/>
      <c r="N7" s="26"/>
      <c r="O7" s="26"/>
      <c r="P7" s="26"/>
      <c r="Q7" s="11"/>
      <c r="R7" s="1"/>
      <c r="S7" s="1"/>
      <c r="T7" s="1"/>
      <c r="U7" s="1"/>
      <c r="V7" s="1"/>
    </row>
    <row r="8" spans="1:22" ht="18.75" x14ac:dyDescent="0.2">
      <c r="A8" s="26">
        <v>5</v>
      </c>
      <c r="B8" s="26"/>
      <c r="C8" s="26"/>
      <c r="D8" s="26"/>
      <c r="E8" s="26"/>
      <c r="F8" s="26"/>
      <c r="G8" s="26"/>
      <c r="H8" s="26"/>
      <c r="I8" s="26"/>
      <c r="J8" s="26"/>
      <c r="K8" s="26"/>
      <c r="L8" s="26"/>
      <c r="M8" s="26"/>
      <c r="N8" s="26"/>
      <c r="O8" s="26"/>
      <c r="P8" s="26"/>
      <c r="Q8" s="11"/>
      <c r="R8" s="1"/>
      <c r="S8" s="1"/>
      <c r="T8" s="1"/>
      <c r="U8" s="1"/>
      <c r="V8" s="1"/>
    </row>
    <row r="9" spans="1:22" ht="18.75" x14ac:dyDescent="0.2">
      <c r="A9" s="26">
        <v>6</v>
      </c>
      <c r="B9" s="26"/>
      <c r="C9" s="26"/>
      <c r="D9" s="26"/>
      <c r="E9" s="26"/>
      <c r="F9" s="26"/>
      <c r="G9" s="26"/>
      <c r="H9" s="26"/>
      <c r="I9" s="26"/>
      <c r="J9" s="26"/>
      <c r="K9" s="26"/>
      <c r="L9" s="26"/>
      <c r="M9" s="26"/>
      <c r="N9" s="26"/>
      <c r="O9" s="26"/>
      <c r="P9" s="26"/>
      <c r="Q9" s="11"/>
      <c r="R9" s="1"/>
      <c r="S9" s="1"/>
      <c r="T9" s="1"/>
      <c r="U9" s="1"/>
      <c r="V9" s="1"/>
    </row>
    <row r="10" spans="1:22" ht="18.75" x14ac:dyDescent="0.2">
      <c r="A10" s="26">
        <v>7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6"/>
      <c r="M10" s="26"/>
      <c r="N10" s="26"/>
      <c r="O10" s="26"/>
      <c r="P10" s="26"/>
      <c r="Q10" s="11"/>
      <c r="R10" s="1"/>
      <c r="S10" s="1"/>
      <c r="T10" s="1"/>
      <c r="U10" s="1"/>
      <c r="V10" s="1"/>
    </row>
    <row r="11" spans="1:22" ht="18.75" x14ac:dyDescent="0.2">
      <c r="A11" s="25">
        <v>8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25"/>
      <c r="O11" s="25"/>
      <c r="P11" s="25"/>
      <c r="Q11" s="11"/>
      <c r="R11" s="1"/>
      <c r="S11" s="1"/>
      <c r="T11" s="1"/>
      <c r="U11" s="1"/>
      <c r="V11" s="1"/>
    </row>
    <row r="12" spans="1:22" ht="18.75" x14ac:dyDescent="0.2">
      <c r="A12" s="25">
        <v>9</v>
      </c>
      <c r="B12" s="25"/>
      <c r="C12" s="25"/>
      <c r="D12" s="25"/>
      <c r="E12" s="25"/>
      <c r="F12" s="25"/>
      <c r="G12" s="25"/>
      <c r="H12" s="25"/>
      <c r="I12" s="25"/>
      <c r="J12" s="25"/>
      <c r="K12" s="25"/>
      <c r="L12" s="25"/>
      <c r="M12" s="25"/>
      <c r="N12" s="25"/>
      <c r="O12" s="25"/>
      <c r="P12" s="25"/>
      <c r="Q12" s="11"/>
      <c r="R12" s="1"/>
      <c r="S12" s="1"/>
      <c r="T12" s="1"/>
      <c r="U12" s="1"/>
      <c r="V12" s="1"/>
    </row>
    <row r="13" spans="1:22" ht="18.75" x14ac:dyDescent="0.2">
      <c r="A13" s="25">
        <v>10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25"/>
      <c r="O13" s="25"/>
      <c r="P13" s="25"/>
      <c r="Q13" s="11"/>
      <c r="R13" s="1"/>
      <c r="S13" s="1"/>
      <c r="T13" s="1"/>
      <c r="U13" s="1"/>
      <c r="V13" s="1"/>
    </row>
    <row r="14" spans="1:22" ht="26.25" customHeight="1" x14ac:dyDescent="0.2">
      <c r="A14" s="27" t="s">
        <v>52</v>
      </c>
      <c r="B14" s="58" t="s">
        <v>51</v>
      </c>
      <c r="C14" s="58"/>
      <c r="D14" s="58"/>
      <c r="E14" s="58"/>
      <c r="F14" s="58"/>
      <c r="G14" s="58"/>
      <c r="H14" s="58"/>
      <c r="I14" s="58"/>
      <c r="J14" s="58"/>
      <c r="K14" s="58"/>
      <c r="L14" s="58"/>
      <c r="M14" s="58"/>
      <c r="N14" s="58"/>
      <c r="O14" s="58"/>
      <c r="P14" s="59"/>
      <c r="Q14" s="1"/>
      <c r="R14" s="1"/>
      <c r="S14" s="1"/>
      <c r="T14" s="1"/>
      <c r="U14" s="1"/>
      <c r="V14" s="1"/>
    </row>
    <row r="15" spans="1:22" ht="16.5" customHeight="1" x14ac:dyDescent="0.2">
      <c r="A15" s="2" t="s">
        <v>53</v>
      </c>
      <c r="B15" s="53" t="s">
        <v>54</v>
      </c>
      <c r="C15" s="53"/>
      <c r="D15" s="53"/>
      <c r="E15" s="53"/>
      <c r="F15" s="53"/>
      <c r="G15" s="53"/>
      <c r="H15" s="53"/>
      <c r="I15" s="53"/>
      <c r="J15" s="53"/>
      <c r="K15" s="53"/>
      <c r="L15" s="53"/>
      <c r="M15" s="53"/>
      <c r="N15" s="53"/>
      <c r="O15" s="53"/>
      <c r="P15" s="54"/>
      <c r="Q15" s="1"/>
      <c r="R15" s="1"/>
      <c r="S15" s="1"/>
      <c r="T15" s="1"/>
      <c r="U15" s="1"/>
      <c r="V15" s="1"/>
    </row>
    <row r="16" spans="1:22" ht="16.5" customHeight="1" x14ac:dyDescent="0.2">
      <c r="A16" s="2" t="s">
        <v>58</v>
      </c>
      <c r="B16" s="53" t="s">
        <v>59</v>
      </c>
      <c r="C16" s="53"/>
      <c r="D16" s="53"/>
      <c r="E16" s="53"/>
      <c r="F16" s="53"/>
      <c r="G16" s="53"/>
      <c r="H16" s="53"/>
      <c r="I16" s="53"/>
      <c r="J16" s="53"/>
      <c r="K16" s="53"/>
      <c r="L16" s="53"/>
      <c r="M16" s="53"/>
      <c r="N16" s="53"/>
      <c r="O16" s="53"/>
      <c r="P16" s="54"/>
      <c r="Q16" s="1"/>
      <c r="R16" s="1"/>
      <c r="S16" s="1"/>
      <c r="T16" s="1"/>
      <c r="U16" s="1"/>
      <c r="V16" s="1"/>
    </row>
    <row r="17" spans="1:22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  <c r="T17" s="1"/>
      <c r="U17" s="1"/>
      <c r="V17" s="1"/>
    </row>
    <row r="18" spans="1:22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  <c r="T18" s="1"/>
      <c r="U18" s="1"/>
      <c r="V18" s="1"/>
    </row>
    <row r="19" spans="1:22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</row>
    <row r="20" spans="1:22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</row>
    <row r="21" spans="1:22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</row>
    <row r="22" spans="1:22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</row>
    <row r="23" spans="1:22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</row>
    <row r="24" spans="1:22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</row>
    <row r="25" spans="1:22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</row>
    <row r="26" spans="1:22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</row>
    <row r="27" spans="1:22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</row>
    <row r="28" spans="1:22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</row>
    <row r="29" spans="1:22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</row>
    <row r="30" spans="1:22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</row>
    <row r="31" spans="1:22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</row>
    <row r="32" spans="1:22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</row>
    <row r="33" spans="1:22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</row>
    <row r="34" spans="1:22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</row>
    <row r="35" spans="1:22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</row>
    <row r="36" spans="1:22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</row>
    <row r="37" spans="1:22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</row>
    <row r="38" spans="1:22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</row>
    <row r="39" spans="1:22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</row>
    <row r="40" spans="1:22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</row>
    <row r="41" spans="1:22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</row>
    <row r="42" spans="1:22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</row>
    <row r="43" spans="1:22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</row>
    <row r="44" spans="1:22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</row>
    <row r="45" spans="1:22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</row>
    <row r="46" spans="1:22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</row>
    <row r="47" spans="1:22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  <c r="T47" s="1"/>
      <c r="U47" s="1"/>
      <c r="V47" s="1"/>
    </row>
    <row r="48" spans="1:22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  <c r="T48" s="1"/>
      <c r="U48" s="1"/>
      <c r="V48" s="1"/>
    </row>
    <row r="49" spans="1:22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  <c r="T49" s="1"/>
      <c r="U49" s="1"/>
      <c r="V49" s="1"/>
    </row>
    <row r="50" spans="1:22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  <c r="T50" s="1"/>
      <c r="U50" s="1"/>
      <c r="V50" s="1"/>
    </row>
    <row r="51" spans="1:22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</row>
    <row r="52" spans="1:22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  <c r="T52" s="1"/>
      <c r="U52" s="1"/>
      <c r="V52" s="1"/>
    </row>
    <row r="53" spans="1:22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  <c r="T53" s="1"/>
      <c r="U53" s="1"/>
      <c r="V53" s="1"/>
    </row>
    <row r="54" spans="1:22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  <c r="T54" s="1"/>
      <c r="U54" s="1"/>
      <c r="V54" s="1"/>
    </row>
    <row r="55" spans="1:22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  <c r="T55" s="1"/>
      <c r="U55" s="1"/>
      <c r="V55" s="1"/>
    </row>
    <row r="56" spans="1:22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  <c r="T56" s="1"/>
      <c r="U56" s="1"/>
      <c r="V56" s="1"/>
    </row>
    <row r="57" spans="1:22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  <c r="T57" s="1"/>
      <c r="U57" s="1"/>
      <c r="V57" s="1"/>
    </row>
    <row r="58" spans="1:22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  <c r="T58" s="1"/>
      <c r="U58" s="1"/>
      <c r="V58" s="1"/>
    </row>
    <row r="59" spans="1:22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  <c r="T59" s="1"/>
      <c r="U59" s="1"/>
      <c r="V59" s="1"/>
    </row>
    <row r="60" spans="1:22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  <c r="T60" s="1"/>
      <c r="U60" s="1"/>
      <c r="V60" s="1"/>
    </row>
    <row r="61" spans="1:22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  <c r="T61" s="1"/>
      <c r="U61" s="1"/>
      <c r="V61" s="1"/>
    </row>
    <row r="62" spans="1:22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  <c r="T62" s="1"/>
      <c r="U62" s="1"/>
      <c r="V62" s="1"/>
    </row>
    <row r="63" spans="1:22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  <c r="T63" s="1"/>
      <c r="U63" s="1"/>
      <c r="V63" s="1"/>
    </row>
    <row r="64" spans="1:22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  <c r="T64" s="1"/>
      <c r="U64" s="1"/>
      <c r="V64" s="1"/>
    </row>
    <row r="65" spans="1:22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  <c r="T65" s="1"/>
      <c r="U65" s="1"/>
      <c r="V65" s="1"/>
    </row>
    <row r="66" spans="1:22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  <c r="T66" s="1"/>
      <c r="U66" s="1"/>
      <c r="V66" s="1"/>
    </row>
    <row r="67" spans="1:22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  <c r="T67" s="1"/>
      <c r="U67" s="1"/>
      <c r="V67" s="1"/>
    </row>
    <row r="68" spans="1:22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  <c r="T68" s="1"/>
      <c r="U68" s="1"/>
      <c r="V68" s="1"/>
    </row>
    <row r="69" spans="1:22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  <c r="T69" s="1"/>
      <c r="U69" s="1"/>
      <c r="V69" s="1"/>
    </row>
    <row r="70" spans="1:22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  <c r="T70" s="1"/>
      <c r="U70" s="1"/>
      <c r="V70" s="1"/>
    </row>
    <row r="71" spans="1:22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  <c r="T71" s="1"/>
      <c r="U71" s="1"/>
      <c r="V71" s="1"/>
    </row>
    <row r="72" spans="1:22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  <c r="T72" s="1"/>
      <c r="U72" s="1"/>
      <c r="V72" s="1"/>
    </row>
    <row r="73" spans="1:22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  <c r="T73" s="1"/>
      <c r="U73" s="1"/>
      <c r="V73" s="1"/>
    </row>
    <row r="74" spans="1:22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  <c r="T74" s="1"/>
      <c r="U74" s="1"/>
      <c r="V74" s="1"/>
    </row>
    <row r="75" spans="1:22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  <c r="T75" s="1"/>
      <c r="U75" s="1"/>
      <c r="V75" s="1"/>
    </row>
    <row r="76" spans="1:22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</row>
    <row r="77" spans="1:22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  <c r="T77" s="1"/>
      <c r="U77" s="1"/>
      <c r="V77" s="1"/>
    </row>
    <row r="78" spans="1:22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  <c r="T78" s="1"/>
      <c r="U78" s="1"/>
      <c r="V78" s="1"/>
    </row>
    <row r="79" spans="1:22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  <c r="T79" s="1"/>
      <c r="U79" s="1"/>
      <c r="V79" s="1"/>
    </row>
    <row r="80" spans="1:22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</row>
    <row r="81" spans="1:22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  <c r="T81" s="1"/>
      <c r="U81" s="1"/>
      <c r="V81" s="1"/>
    </row>
    <row r="82" spans="1:22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  <c r="T82" s="1"/>
      <c r="U82" s="1"/>
      <c r="V82" s="1"/>
    </row>
    <row r="83" spans="1:22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  <c r="T83" s="1"/>
      <c r="U83" s="1"/>
      <c r="V83" s="1"/>
    </row>
    <row r="84" spans="1:22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  <c r="T84" s="1"/>
      <c r="U84" s="1"/>
      <c r="V84" s="1"/>
    </row>
    <row r="85" spans="1:22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  <c r="T85" s="1"/>
      <c r="U85" s="1"/>
      <c r="V85" s="1"/>
    </row>
    <row r="86" spans="1:22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  <c r="Q86" s="1"/>
      <c r="R86" s="1"/>
      <c r="S86" s="1"/>
      <c r="T86" s="1"/>
      <c r="U86" s="1"/>
      <c r="V86" s="1"/>
    </row>
    <row r="87" spans="1:22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  <c r="Q87" s="1"/>
      <c r="R87" s="1"/>
      <c r="S87" s="1"/>
      <c r="T87" s="1"/>
      <c r="U87" s="1"/>
      <c r="V87" s="1"/>
    </row>
    <row r="88" spans="1:22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  <c r="Q88" s="1"/>
      <c r="R88" s="1"/>
      <c r="S88" s="1"/>
      <c r="T88" s="1"/>
      <c r="U88" s="1"/>
      <c r="V88" s="1"/>
    </row>
    <row r="89" spans="1:22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  <c r="Q89" s="1"/>
      <c r="R89" s="1"/>
      <c r="S89" s="1"/>
      <c r="T89" s="1"/>
      <c r="U89" s="1"/>
      <c r="V89" s="1"/>
    </row>
    <row r="90" spans="1:22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  <c r="Q90" s="1"/>
      <c r="R90" s="1"/>
      <c r="S90" s="1"/>
      <c r="T90" s="1"/>
      <c r="U90" s="1"/>
      <c r="V90" s="1"/>
    </row>
    <row r="91" spans="1:22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  <c r="Q91" s="1"/>
      <c r="R91" s="1"/>
      <c r="S91" s="1"/>
      <c r="T91" s="1"/>
      <c r="U91" s="1"/>
      <c r="V91" s="1"/>
    </row>
    <row r="92" spans="1:22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  <c r="Q92" s="1"/>
      <c r="R92" s="1"/>
      <c r="S92" s="1"/>
      <c r="T92" s="1"/>
      <c r="U92" s="1"/>
      <c r="V92" s="1"/>
    </row>
    <row r="93" spans="1:22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  <c r="Q93" s="1"/>
      <c r="R93" s="1"/>
      <c r="S93" s="1"/>
      <c r="T93" s="1"/>
      <c r="U93" s="1"/>
      <c r="V93" s="1"/>
    </row>
    <row r="94" spans="1:22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  <c r="Q94" s="1"/>
      <c r="R94" s="1"/>
      <c r="S94" s="1"/>
      <c r="T94" s="1"/>
      <c r="U94" s="1"/>
      <c r="V94" s="1"/>
    </row>
    <row r="95" spans="1:22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  <c r="Q95" s="1"/>
      <c r="R95" s="1"/>
      <c r="S95" s="1"/>
      <c r="T95" s="1"/>
      <c r="U95" s="1"/>
      <c r="V95" s="1"/>
    </row>
    <row r="96" spans="1:22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  <c r="P96" s="1"/>
      <c r="Q96" s="1"/>
      <c r="R96" s="1"/>
      <c r="S96" s="1"/>
      <c r="T96" s="1"/>
      <c r="U96" s="1"/>
      <c r="V96" s="1"/>
    </row>
    <row r="97" spans="1:22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  <c r="P97" s="1"/>
      <c r="Q97" s="1"/>
      <c r="R97" s="1"/>
      <c r="S97" s="1"/>
      <c r="T97" s="1"/>
      <c r="U97" s="1"/>
      <c r="V97" s="1"/>
    </row>
  </sheetData>
  <mergeCells count="8">
    <mergeCell ref="B15:P15"/>
    <mergeCell ref="B16:P16"/>
    <mergeCell ref="A1:P1"/>
    <mergeCell ref="A2:A3"/>
    <mergeCell ref="B2:B3"/>
    <mergeCell ref="C2:E2"/>
    <mergeCell ref="G2:P2"/>
    <mergeCell ref="B14:P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0000FF"/>
  </sheetPr>
  <dimension ref="A1:V97"/>
  <sheetViews>
    <sheetView rightToLeft="1" workbookViewId="0">
      <selection activeCell="C18" sqref="C18"/>
    </sheetView>
  </sheetViews>
  <sheetFormatPr defaultRowHeight="14.25" x14ac:dyDescent="0.2"/>
  <cols>
    <col min="1" max="1" width="5.625" customWidth="1"/>
    <col min="2" max="2" width="24.625" customWidth="1"/>
    <col min="3" max="3" width="29.625" customWidth="1"/>
    <col min="4" max="4" width="12.25" customWidth="1"/>
    <col min="5" max="5" width="11.625" customWidth="1"/>
    <col min="6" max="6" width="15.375" customWidth="1"/>
    <col min="7" max="16" width="2.75" customWidth="1"/>
  </cols>
  <sheetData>
    <row r="1" spans="1:22" ht="51" customHeight="1" x14ac:dyDescent="0.2">
      <c r="A1" s="39" t="s">
        <v>60</v>
      </c>
      <c r="B1" s="39"/>
      <c r="C1" s="39"/>
      <c r="D1" s="39"/>
      <c r="E1" s="39"/>
      <c r="F1" s="39"/>
      <c r="G1" s="39"/>
      <c r="H1" s="39"/>
      <c r="I1" s="39"/>
      <c r="J1" s="39"/>
      <c r="K1" s="39"/>
      <c r="L1" s="39"/>
      <c r="M1" s="39"/>
      <c r="N1" s="39"/>
      <c r="O1" s="39"/>
      <c r="P1" s="39"/>
      <c r="Q1" s="1"/>
      <c r="R1" s="1"/>
      <c r="S1" s="1"/>
      <c r="T1" s="1"/>
      <c r="U1" s="1"/>
      <c r="V1" s="1"/>
    </row>
    <row r="2" spans="1:22" ht="46.5" customHeight="1" x14ac:dyDescent="0.2">
      <c r="A2" s="46" t="s">
        <v>13</v>
      </c>
      <c r="B2" s="46" t="s">
        <v>22</v>
      </c>
      <c r="C2" s="50" t="s">
        <v>45</v>
      </c>
      <c r="D2" s="51"/>
      <c r="E2" s="52"/>
      <c r="F2" s="22" t="s">
        <v>49</v>
      </c>
      <c r="G2" s="55" t="s">
        <v>50</v>
      </c>
      <c r="H2" s="56"/>
      <c r="I2" s="56"/>
      <c r="J2" s="56"/>
      <c r="K2" s="56"/>
      <c r="L2" s="56"/>
      <c r="M2" s="56"/>
      <c r="N2" s="56"/>
      <c r="O2" s="56"/>
      <c r="P2" s="57"/>
      <c r="Q2" s="11"/>
      <c r="R2" s="1"/>
      <c r="S2" s="1"/>
      <c r="T2" s="1"/>
      <c r="U2" s="1"/>
      <c r="V2" s="1"/>
    </row>
    <row r="3" spans="1:22" ht="39.75" customHeight="1" x14ac:dyDescent="0.2">
      <c r="A3" s="47"/>
      <c r="B3" s="47"/>
      <c r="C3" s="19" t="s">
        <v>61</v>
      </c>
      <c r="D3" s="19" t="s">
        <v>47</v>
      </c>
      <c r="E3" s="19" t="s">
        <v>48</v>
      </c>
      <c r="F3" s="19" t="s">
        <v>20</v>
      </c>
      <c r="G3" s="19">
        <v>10</v>
      </c>
      <c r="H3" s="19">
        <v>9</v>
      </c>
      <c r="I3" s="19">
        <v>8</v>
      </c>
      <c r="J3" s="19">
        <v>7</v>
      </c>
      <c r="K3" s="19">
        <v>6</v>
      </c>
      <c r="L3" s="19">
        <v>5</v>
      </c>
      <c r="M3" s="19">
        <v>4</v>
      </c>
      <c r="N3" s="19">
        <v>3</v>
      </c>
      <c r="O3" s="19">
        <v>2</v>
      </c>
      <c r="P3" s="19">
        <v>1</v>
      </c>
      <c r="Q3" s="11"/>
      <c r="R3" s="1"/>
      <c r="S3" s="1"/>
      <c r="T3" s="1"/>
      <c r="U3" s="1"/>
      <c r="V3" s="1"/>
    </row>
    <row r="4" spans="1:22" ht="18.75" x14ac:dyDescent="0.2">
      <c r="A4" s="26">
        <v>1</v>
      </c>
      <c r="B4" s="26"/>
      <c r="C4" s="26"/>
      <c r="D4" s="26"/>
      <c r="E4" s="26"/>
      <c r="F4" s="26"/>
      <c r="G4" s="26"/>
      <c r="H4" s="26"/>
      <c r="I4" s="26"/>
      <c r="J4" s="26"/>
      <c r="K4" s="26"/>
      <c r="L4" s="26"/>
      <c r="M4" s="26"/>
      <c r="N4" s="26"/>
      <c r="O4" s="26"/>
      <c r="P4" s="26"/>
      <c r="Q4" s="11"/>
      <c r="R4" s="1"/>
      <c r="S4" s="1"/>
      <c r="T4" s="1"/>
      <c r="U4" s="1"/>
      <c r="V4" s="1"/>
    </row>
    <row r="5" spans="1:22" ht="18.75" x14ac:dyDescent="0.2">
      <c r="A5" s="26">
        <v>2</v>
      </c>
      <c r="B5" s="26"/>
      <c r="C5" s="26"/>
      <c r="D5" s="26"/>
      <c r="E5" s="26"/>
      <c r="F5" s="26"/>
      <c r="G5" s="26"/>
      <c r="H5" s="26"/>
      <c r="I5" s="26"/>
      <c r="J5" s="26"/>
      <c r="K5" s="26"/>
      <c r="L5" s="26"/>
      <c r="M5" s="26"/>
      <c r="N5" s="26"/>
      <c r="O5" s="26"/>
      <c r="P5" s="26"/>
      <c r="Q5" s="11"/>
      <c r="R5" s="1"/>
      <c r="S5" s="1"/>
      <c r="T5" s="1"/>
      <c r="U5" s="1"/>
      <c r="V5" s="1"/>
    </row>
    <row r="6" spans="1:22" ht="18.75" x14ac:dyDescent="0.2">
      <c r="A6" s="26">
        <v>3</v>
      </c>
      <c r="B6" s="26"/>
      <c r="C6" s="26"/>
      <c r="D6" s="26"/>
      <c r="E6" s="26"/>
      <c r="F6" s="26"/>
      <c r="G6" s="26"/>
      <c r="H6" s="26"/>
      <c r="I6" s="26"/>
      <c r="J6" s="26"/>
      <c r="K6" s="26"/>
      <c r="L6" s="26"/>
      <c r="M6" s="26"/>
      <c r="N6" s="26"/>
      <c r="O6" s="26"/>
      <c r="P6" s="26"/>
      <c r="Q6" s="11"/>
      <c r="R6" s="1"/>
      <c r="S6" s="1"/>
      <c r="T6" s="1"/>
      <c r="U6" s="1"/>
      <c r="V6" s="1"/>
    </row>
    <row r="7" spans="1:22" ht="18.75" x14ac:dyDescent="0.2">
      <c r="A7" s="26">
        <v>4</v>
      </c>
      <c r="B7" s="26"/>
      <c r="C7" s="26"/>
      <c r="D7" s="26"/>
      <c r="E7" s="26"/>
      <c r="F7" s="26"/>
      <c r="G7" s="26"/>
      <c r="H7" s="26"/>
      <c r="I7" s="26"/>
      <c r="J7" s="26"/>
      <c r="K7" s="26"/>
      <c r="L7" s="26"/>
      <c r="M7" s="26"/>
      <c r="N7" s="26"/>
      <c r="O7" s="26"/>
      <c r="P7" s="26"/>
      <c r="Q7" s="11"/>
      <c r="R7" s="1"/>
      <c r="S7" s="1"/>
      <c r="T7" s="1"/>
      <c r="U7" s="1"/>
      <c r="V7" s="1"/>
    </row>
    <row r="8" spans="1:22" ht="18.75" x14ac:dyDescent="0.2">
      <c r="A8" s="26">
        <v>5</v>
      </c>
      <c r="B8" s="26"/>
      <c r="C8" s="26"/>
      <c r="D8" s="26"/>
      <c r="E8" s="26"/>
      <c r="F8" s="26"/>
      <c r="G8" s="26"/>
      <c r="H8" s="26"/>
      <c r="I8" s="26"/>
      <c r="J8" s="26"/>
      <c r="K8" s="26"/>
      <c r="L8" s="26"/>
      <c r="M8" s="26"/>
      <c r="N8" s="26"/>
      <c r="O8" s="26"/>
      <c r="P8" s="26"/>
      <c r="Q8" s="11"/>
      <c r="R8" s="1"/>
      <c r="S8" s="1"/>
      <c r="T8" s="1"/>
      <c r="U8" s="1"/>
      <c r="V8" s="1"/>
    </row>
    <row r="9" spans="1:22" ht="18.75" x14ac:dyDescent="0.2">
      <c r="A9" s="26">
        <v>6</v>
      </c>
      <c r="B9" s="26"/>
      <c r="C9" s="26"/>
      <c r="D9" s="26"/>
      <c r="E9" s="26"/>
      <c r="F9" s="26"/>
      <c r="G9" s="26"/>
      <c r="H9" s="26"/>
      <c r="I9" s="26"/>
      <c r="J9" s="26"/>
      <c r="K9" s="26"/>
      <c r="L9" s="26"/>
      <c r="M9" s="26"/>
      <c r="N9" s="26"/>
      <c r="O9" s="26"/>
      <c r="P9" s="26"/>
      <c r="Q9" s="11"/>
      <c r="R9" s="1"/>
      <c r="S9" s="1"/>
      <c r="T9" s="1"/>
      <c r="U9" s="1"/>
      <c r="V9" s="1"/>
    </row>
    <row r="10" spans="1:22" ht="18.75" x14ac:dyDescent="0.2">
      <c r="A10" s="26">
        <v>7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6"/>
      <c r="M10" s="26"/>
      <c r="N10" s="26"/>
      <c r="O10" s="26"/>
      <c r="P10" s="26"/>
      <c r="Q10" s="11"/>
      <c r="R10" s="1"/>
      <c r="S10" s="1"/>
      <c r="T10" s="1"/>
      <c r="U10" s="1"/>
      <c r="V10" s="1"/>
    </row>
    <row r="11" spans="1:22" ht="18.75" x14ac:dyDescent="0.2">
      <c r="A11" s="25">
        <v>8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25"/>
      <c r="O11" s="25"/>
      <c r="P11" s="25"/>
      <c r="Q11" s="11"/>
      <c r="R11" s="1"/>
      <c r="S11" s="1"/>
      <c r="T11" s="1"/>
      <c r="U11" s="1"/>
      <c r="V11" s="1"/>
    </row>
    <row r="12" spans="1:22" ht="18.75" x14ac:dyDescent="0.2">
      <c r="A12" s="25">
        <v>9</v>
      </c>
      <c r="B12" s="25"/>
      <c r="C12" s="25"/>
      <c r="D12" s="25"/>
      <c r="E12" s="25"/>
      <c r="F12" s="25"/>
      <c r="G12" s="25"/>
      <c r="H12" s="25"/>
      <c r="I12" s="25"/>
      <c r="J12" s="25"/>
      <c r="K12" s="25"/>
      <c r="L12" s="25"/>
      <c r="M12" s="25"/>
      <c r="N12" s="25"/>
      <c r="O12" s="25"/>
      <c r="P12" s="25"/>
      <c r="Q12" s="11"/>
      <c r="R12" s="1"/>
      <c r="S12" s="1"/>
      <c r="T12" s="1"/>
      <c r="U12" s="1"/>
      <c r="V12" s="1"/>
    </row>
    <row r="13" spans="1:22" ht="18.75" x14ac:dyDescent="0.2">
      <c r="A13" s="25">
        <v>10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25"/>
      <c r="O13" s="25"/>
      <c r="P13" s="25"/>
      <c r="Q13" s="11"/>
      <c r="R13" s="1"/>
      <c r="S13" s="1"/>
      <c r="T13" s="1"/>
      <c r="U13" s="1"/>
      <c r="V13" s="1"/>
    </row>
    <row r="14" spans="1:22" ht="26.25" customHeight="1" x14ac:dyDescent="0.2">
      <c r="A14" s="27" t="s">
        <v>52</v>
      </c>
      <c r="B14" s="58" t="s">
        <v>62</v>
      </c>
      <c r="C14" s="58"/>
      <c r="D14" s="58"/>
      <c r="E14" s="58"/>
      <c r="F14" s="58"/>
      <c r="G14" s="58"/>
      <c r="H14" s="58"/>
      <c r="I14" s="58"/>
      <c r="J14" s="58"/>
      <c r="K14" s="58"/>
      <c r="L14" s="58"/>
      <c r="M14" s="58"/>
      <c r="N14" s="58"/>
      <c r="O14" s="58"/>
      <c r="P14" s="59"/>
      <c r="Q14" s="1"/>
      <c r="R14" s="1"/>
      <c r="S14" s="1"/>
      <c r="T14" s="1"/>
      <c r="U14" s="1"/>
      <c r="V14" s="1"/>
    </row>
    <row r="15" spans="1:22" ht="16.5" customHeight="1" x14ac:dyDescent="0.2">
      <c r="A15" s="2" t="s">
        <v>53</v>
      </c>
      <c r="B15" s="53" t="s">
        <v>63</v>
      </c>
      <c r="C15" s="53"/>
      <c r="D15" s="53"/>
      <c r="E15" s="53"/>
      <c r="F15" s="53"/>
      <c r="G15" s="53"/>
      <c r="H15" s="53"/>
      <c r="I15" s="53"/>
      <c r="J15" s="53"/>
      <c r="K15" s="53"/>
      <c r="L15" s="53"/>
      <c r="M15" s="53"/>
      <c r="N15" s="53"/>
      <c r="O15" s="53"/>
      <c r="P15" s="54"/>
      <c r="Q15" s="1"/>
      <c r="R15" s="1"/>
      <c r="S15" s="1"/>
      <c r="T15" s="1"/>
      <c r="U15" s="1"/>
      <c r="V15" s="1"/>
    </row>
    <row r="16" spans="1:22" ht="16.5" customHeight="1" x14ac:dyDescent="0.2">
      <c r="A16" s="2"/>
      <c r="B16" s="53"/>
      <c r="C16" s="53"/>
      <c r="D16" s="53"/>
      <c r="E16" s="53"/>
      <c r="F16" s="53"/>
      <c r="G16" s="53"/>
      <c r="H16" s="53"/>
      <c r="I16" s="53"/>
      <c r="J16" s="53"/>
      <c r="K16" s="53"/>
      <c r="L16" s="53"/>
      <c r="M16" s="53"/>
      <c r="N16" s="53"/>
      <c r="O16" s="53"/>
      <c r="P16" s="54"/>
      <c r="Q16" s="1"/>
      <c r="R16" s="1"/>
      <c r="S16" s="1"/>
      <c r="T16" s="1"/>
      <c r="U16" s="1"/>
      <c r="V16" s="1"/>
    </row>
    <row r="17" spans="1:22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  <c r="T17" s="1"/>
      <c r="U17" s="1"/>
      <c r="V17" s="1"/>
    </row>
    <row r="18" spans="1:22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  <c r="T18" s="1"/>
      <c r="U18" s="1"/>
      <c r="V18" s="1"/>
    </row>
    <row r="19" spans="1:22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  <c r="T19" s="1"/>
      <c r="U19" s="1"/>
      <c r="V19" s="1"/>
    </row>
    <row r="20" spans="1:22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  <c r="T20" s="1"/>
      <c r="U20" s="1"/>
      <c r="V20" s="1"/>
    </row>
    <row r="21" spans="1:22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  <c r="T21" s="1"/>
      <c r="U21" s="1"/>
      <c r="V21" s="1"/>
    </row>
    <row r="22" spans="1:22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  <c r="T22" s="1"/>
      <c r="U22" s="1"/>
      <c r="V22" s="1"/>
    </row>
    <row r="23" spans="1:22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  <c r="T23" s="1"/>
      <c r="U23" s="1"/>
      <c r="V23" s="1"/>
    </row>
    <row r="24" spans="1:22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  <c r="T24" s="1"/>
      <c r="U24" s="1"/>
      <c r="V24" s="1"/>
    </row>
    <row r="25" spans="1:22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  <c r="T25" s="1"/>
      <c r="U25" s="1"/>
      <c r="V25" s="1"/>
    </row>
    <row r="26" spans="1:22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  <c r="T26" s="1"/>
      <c r="U26" s="1"/>
      <c r="V26" s="1"/>
    </row>
    <row r="27" spans="1:22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  <c r="T27" s="1"/>
      <c r="U27" s="1"/>
      <c r="V27" s="1"/>
    </row>
    <row r="28" spans="1:22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  <c r="T28" s="1"/>
      <c r="U28" s="1"/>
      <c r="V28" s="1"/>
    </row>
    <row r="29" spans="1:22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  <c r="T29" s="1"/>
      <c r="U29" s="1"/>
      <c r="V29" s="1"/>
    </row>
    <row r="30" spans="1:22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  <c r="T30" s="1"/>
      <c r="U30" s="1"/>
      <c r="V30" s="1"/>
    </row>
    <row r="31" spans="1:22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  <c r="T31" s="1"/>
      <c r="U31" s="1"/>
      <c r="V31" s="1"/>
    </row>
    <row r="32" spans="1:22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  <c r="T32" s="1"/>
      <c r="U32" s="1"/>
      <c r="V32" s="1"/>
    </row>
    <row r="33" spans="1:22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  <c r="T33" s="1"/>
      <c r="U33" s="1"/>
      <c r="V33" s="1"/>
    </row>
    <row r="34" spans="1:22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  <c r="T34" s="1"/>
      <c r="U34" s="1"/>
      <c r="V34" s="1"/>
    </row>
    <row r="35" spans="1:22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  <c r="T35" s="1"/>
      <c r="U35" s="1"/>
      <c r="V35" s="1"/>
    </row>
    <row r="36" spans="1:22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  <c r="T36" s="1"/>
      <c r="U36" s="1"/>
      <c r="V36" s="1"/>
    </row>
    <row r="37" spans="1:22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  <c r="T37" s="1"/>
      <c r="U37" s="1"/>
      <c r="V37" s="1"/>
    </row>
    <row r="38" spans="1:22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  <c r="T38" s="1"/>
      <c r="U38" s="1"/>
      <c r="V38" s="1"/>
    </row>
    <row r="39" spans="1:22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  <c r="T39" s="1"/>
      <c r="U39" s="1"/>
      <c r="V39" s="1"/>
    </row>
    <row r="40" spans="1:22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  <c r="T40" s="1"/>
      <c r="U40" s="1"/>
      <c r="V40" s="1"/>
    </row>
    <row r="41" spans="1:22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  <c r="T41" s="1"/>
      <c r="U41" s="1"/>
      <c r="V41" s="1"/>
    </row>
    <row r="42" spans="1:22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  <c r="T42" s="1"/>
      <c r="U42" s="1"/>
      <c r="V42" s="1"/>
    </row>
    <row r="43" spans="1:22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  <c r="T43" s="1"/>
      <c r="U43" s="1"/>
      <c r="V43" s="1"/>
    </row>
    <row r="44" spans="1:22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  <c r="T44" s="1"/>
      <c r="U44" s="1"/>
      <c r="V44" s="1"/>
    </row>
    <row r="45" spans="1:22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  <c r="T45" s="1"/>
      <c r="U45" s="1"/>
      <c r="V45" s="1"/>
    </row>
    <row r="46" spans="1:22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  <c r="T46" s="1"/>
      <c r="U46" s="1"/>
      <c r="V46" s="1"/>
    </row>
    <row r="47" spans="1:22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  <c r="T47" s="1"/>
      <c r="U47" s="1"/>
      <c r="V47" s="1"/>
    </row>
    <row r="48" spans="1:22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  <c r="T48" s="1"/>
      <c r="U48" s="1"/>
      <c r="V48" s="1"/>
    </row>
    <row r="49" spans="1:22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  <c r="T49" s="1"/>
      <c r="U49" s="1"/>
      <c r="V49" s="1"/>
    </row>
    <row r="50" spans="1:22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  <c r="T50" s="1"/>
      <c r="U50" s="1"/>
      <c r="V50" s="1"/>
    </row>
    <row r="51" spans="1:22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  <c r="T51" s="1"/>
      <c r="U51" s="1"/>
      <c r="V51" s="1"/>
    </row>
    <row r="52" spans="1:22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  <c r="T52" s="1"/>
      <c r="U52" s="1"/>
      <c r="V52" s="1"/>
    </row>
    <row r="53" spans="1:22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  <c r="T53" s="1"/>
      <c r="U53" s="1"/>
      <c r="V53" s="1"/>
    </row>
    <row r="54" spans="1:22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  <c r="T54" s="1"/>
      <c r="U54" s="1"/>
      <c r="V54" s="1"/>
    </row>
    <row r="55" spans="1:22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  <c r="T55" s="1"/>
      <c r="U55" s="1"/>
      <c r="V55" s="1"/>
    </row>
    <row r="56" spans="1:22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  <c r="T56" s="1"/>
      <c r="U56" s="1"/>
      <c r="V56" s="1"/>
    </row>
    <row r="57" spans="1:22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  <c r="T57" s="1"/>
      <c r="U57" s="1"/>
      <c r="V57" s="1"/>
    </row>
    <row r="58" spans="1:22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  <c r="T58" s="1"/>
      <c r="U58" s="1"/>
      <c r="V58" s="1"/>
    </row>
    <row r="59" spans="1:22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  <c r="T59" s="1"/>
      <c r="U59" s="1"/>
      <c r="V59" s="1"/>
    </row>
    <row r="60" spans="1:22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  <c r="T60" s="1"/>
      <c r="U60" s="1"/>
      <c r="V60" s="1"/>
    </row>
    <row r="61" spans="1:22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  <c r="T61" s="1"/>
      <c r="U61" s="1"/>
      <c r="V61" s="1"/>
    </row>
    <row r="62" spans="1:22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  <c r="T62" s="1"/>
      <c r="U62" s="1"/>
      <c r="V62" s="1"/>
    </row>
    <row r="63" spans="1:22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  <c r="T63" s="1"/>
      <c r="U63" s="1"/>
      <c r="V63" s="1"/>
    </row>
    <row r="64" spans="1:22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  <c r="T64" s="1"/>
      <c r="U64" s="1"/>
      <c r="V64" s="1"/>
    </row>
    <row r="65" spans="1:22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  <c r="T65" s="1"/>
      <c r="U65" s="1"/>
      <c r="V65" s="1"/>
    </row>
    <row r="66" spans="1:22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  <c r="T66" s="1"/>
      <c r="U66" s="1"/>
      <c r="V66" s="1"/>
    </row>
    <row r="67" spans="1:22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  <c r="T67" s="1"/>
      <c r="U67" s="1"/>
      <c r="V67" s="1"/>
    </row>
    <row r="68" spans="1:22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  <c r="T68" s="1"/>
      <c r="U68" s="1"/>
      <c r="V68" s="1"/>
    </row>
    <row r="69" spans="1:22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  <c r="T69" s="1"/>
      <c r="U69" s="1"/>
      <c r="V69" s="1"/>
    </row>
    <row r="70" spans="1:22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  <c r="T70" s="1"/>
      <c r="U70" s="1"/>
      <c r="V70" s="1"/>
    </row>
    <row r="71" spans="1:22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  <c r="T71" s="1"/>
      <c r="U71" s="1"/>
      <c r="V71" s="1"/>
    </row>
    <row r="72" spans="1:22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  <c r="T72" s="1"/>
      <c r="U72" s="1"/>
      <c r="V72" s="1"/>
    </row>
    <row r="73" spans="1:22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  <c r="T73" s="1"/>
      <c r="U73" s="1"/>
      <c r="V73" s="1"/>
    </row>
    <row r="74" spans="1:22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  <c r="T74" s="1"/>
      <c r="U74" s="1"/>
      <c r="V74" s="1"/>
    </row>
    <row r="75" spans="1:22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  <c r="T75" s="1"/>
      <c r="U75" s="1"/>
      <c r="V75" s="1"/>
    </row>
    <row r="76" spans="1:22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  <c r="T76" s="1"/>
      <c r="U76" s="1"/>
      <c r="V76" s="1"/>
    </row>
    <row r="77" spans="1:22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  <c r="T77" s="1"/>
      <c r="U77" s="1"/>
      <c r="V77" s="1"/>
    </row>
    <row r="78" spans="1:22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  <c r="T78" s="1"/>
      <c r="U78" s="1"/>
      <c r="V78" s="1"/>
    </row>
    <row r="79" spans="1:22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  <c r="T79" s="1"/>
      <c r="U79" s="1"/>
      <c r="V79" s="1"/>
    </row>
    <row r="80" spans="1:22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  <c r="T80" s="1"/>
      <c r="U80" s="1"/>
      <c r="V80" s="1"/>
    </row>
    <row r="81" spans="1:22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  <c r="T81" s="1"/>
      <c r="U81" s="1"/>
      <c r="V81" s="1"/>
    </row>
    <row r="82" spans="1:22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  <c r="T82" s="1"/>
      <c r="U82" s="1"/>
      <c r="V82" s="1"/>
    </row>
    <row r="83" spans="1:22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  <c r="T83" s="1"/>
      <c r="U83" s="1"/>
      <c r="V83" s="1"/>
    </row>
    <row r="84" spans="1:22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  <c r="T84" s="1"/>
      <c r="U84" s="1"/>
      <c r="V84" s="1"/>
    </row>
    <row r="85" spans="1:22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  <c r="T85" s="1"/>
      <c r="U85" s="1"/>
      <c r="V85" s="1"/>
    </row>
    <row r="86" spans="1:22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  <c r="Q86" s="1"/>
      <c r="R86" s="1"/>
      <c r="S86" s="1"/>
      <c r="T86" s="1"/>
      <c r="U86" s="1"/>
      <c r="V86" s="1"/>
    </row>
    <row r="87" spans="1:22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  <c r="Q87" s="1"/>
      <c r="R87" s="1"/>
      <c r="S87" s="1"/>
      <c r="T87" s="1"/>
      <c r="U87" s="1"/>
      <c r="V87" s="1"/>
    </row>
    <row r="88" spans="1:22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  <c r="Q88" s="1"/>
      <c r="R88" s="1"/>
      <c r="S88" s="1"/>
      <c r="T88" s="1"/>
      <c r="U88" s="1"/>
      <c r="V88" s="1"/>
    </row>
    <row r="89" spans="1:22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  <c r="Q89" s="1"/>
      <c r="R89" s="1"/>
      <c r="S89" s="1"/>
      <c r="T89" s="1"/>
      <c r="U89" s="1"/>
      <c r="V89" s="1"/>
    </row>
    <row r="90" spans="1:22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  <c r="Q90" s="1"/>
      <c r="R90" s="1"/>
      <c r="S90" s="1"/>
      <c r="T90" s="1"/>
      <c r="U90" s="1"/>
      <c r="V90" s="1"/>
    </row>
    <row r="91" spans="1:22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  <c r="Q91" s="1"/>
      <c r="R91" s="1"/>
      <c r="S91" s="1"/>
      <c r="T91" s="1"/>
      <c r="U91" s="1"/>
      <c r="V91" s="1"/>
    </row>
    <row r="92" spans="1:22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  <c r="Q92" s="1"/>
      <c r="R92" s="1"/>
      <c r="S92" s="1"/>
      <c r="T92" s="1"/>
      <c r="U92" s="1"/>
      <c r="V92" s="1"/>
    </row>
    <row r="93" spans="1:22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  <c r="Q93" s="1"/>
      <c r="R93" s="1"/>
      <c r="S93" s="1"/>
      <c r="T93" s="1"/>
      <c r="U93" s="1"/>
      <c r="V93" s="1"/>
    </row>
    <row r="94" spans="1:22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  <c r="Q94" s="1"/>
      <c r="R94" s="1"/>
      <c r="S94" s="1"/>
      <c r="T94" s="1"/>
      <c r="U94" s="1"/>
      <c r="V94" s="1"/>
    </row>
    <row r="95" spans="1:22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  <c r="Q95" s="1"/>
      <c r="R95" s="1"/>
      <c r="S95" s="1"/>
      <c r="T95" s="1"/>
      <c r="U95" s="1"/>
      <c r="V95" s="1"/>
    </row>
    <row r="96" spans="1:22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  <c r="P96" s="1"/>
      <c r="Q96" s="1"/>
      <c r="R96" s="1"/>
      <c r="S96" s="1"/>
      <c r="T96" s="1"/>
      <c r="U96" s="1"/>
      <c r="V96" s="1"/>
    </row>
    <row r="97" spans="1:22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  <c r="P97" s="1"/>
      <c r="Q97" s="1"/>
      <c r="R97" s="1"/>
      <c r="S97" s="1"/>
      <c r="T97" s="1"/>
      <c r="U97" s="1"/>
      <c r="V97" s="1"/>
    </row>
  </sheetData>
  <mergeCells count="8">
    <mergeCell ref="B15:P15"/>
    <mergeCell ref="B16:P16"/>
    <mergeCell ref="A1:P1"/>
    <mergeCell ref="A2:A3"/>
    <mergeCell ref="B2:B3"/>
    <mergeCell ref="C2:E2"/>
    <mergeCell ref="G2:P2"/>
    <mergeCell ref="B14:P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1" tint="0.34998626667073579"/>
  </sheetPr>
  <dimension ref="A1:K99"/>
  <sheetViews>
    <sheetView rightToLeft="1" workbookViewId="0">
      <selection activeCell="C3" sqref="C3"/>
    </sheetView>
  </sheetViews>
  <sheetFormatPr defaultRowHeight="14.25" x14ac:dyDescent="0.2"/>
  <cols>
    <col min="1" max="1" width="6" customWidth="1"/>
    <col min="2" max="2" width="14.25" customWidth="1"/>
    <col min="3" max="3" width="29.125" customWidth="1"/>
    <col min="4" max="4" width="44.625" customWidth="1"/>
    <col min="5" max="5" width="28.625" customWidth="1"/>
  </cols>
  <sheetData>
    <row r="1" spans="1:11" ht="62.25" customHeight="1" x14ac:dyDescent="0.2">
      <c r="A1" s="39" t="s">
        <v>64</v>
      </c>
      <c r="B1" s="39"/>
      <c r="C1" s="39"/>
      <c r="D1" s="39"/>
      <c r="E1" s="39"/>
      <c r="F1" s="1"/>
      <c r="G1" s="1"/>
      <c r="H1" s="1"/>
      <c r="I1" s="1"/>
      <c r="J1" s="1"/>
      <c r="K1" s="1"/>
    </row>
    <row r="2" spans="1:11" ht="47.25" customHeight="1" x14ac:dyDescent="0.2">
      <c r="A2" s="19" t="s">
        <v>13</v>
      </c>
      <c r="B2" s="19" t="s">
        <v>14</v>
      </c>
      <c r="C2" s="19" t="s">
        <v>65</v>
      </c>
      <c r="D2" s="19" t="s">
        <v>66</v>
      </c>
      <c r="E2" s="19" t="s">
        <v>67</v>
      </c>
      <c r="F2" s="11"/>
      <c r="G2" s="1"/>
      <c r="H2" s="1"/>
      <c r="I2" s="1"/>
      <c r="J2" s="1"/>
      <c r="K2" s="1"/>
    </row>
    <row r="3" spans="1:11" ht="18.75" x14ac:dyDescent="0.2">
      <c r="A3" s="18">
        <v>1</v>
      </c>
      <c r="B3" s="18"/>
      <c r="C3" s="18"/>
      <c r="D3" s="18"/>
      <c r="E3" s="18"/>
      <c r="F3" s="11"/>
      <c r="G3" s="1"/>
      <c r="H3" s="1"/>
      <c r="I3" s="1"/>
      <c r="J3" s="1"/>
      <c r="K3" s="1"/>
    </row>
    <row r="4" spans="1:11" ht="18.75" x14ac:dyDescent="0.2">
      <c r="A4" s="18">
        <v>2</v>
      </c>
      <c r="B4" s="18"/>
      <c r="C4" s="18"/>
      <c r="D4" s="18"/>
      <c r="E4" s="18"/>
      <c r="F4" s="11"/>
      <c r="G4" s="1"/>
      <c r="H4" s="1"/>
      <c r="I4" s="1"/>
      <c r="J4" s="1"/>
      <c r="K4" s="1"/>
    </row>
    <row r="5" spans="1:11" ht="18.75" x14ac:dyDescent="0.2">
      <c r="A5" s="18">
        <v>3</v>
      </c>
      <c r="B5" s="18"/>
      <c r="C5" s="18"/>
      <c r="D5" s="18"/>
      <c r="E5" s="18"/>
      <c r="F5" s="11"/>
      <c r="G5" s="1"/>
      <c r="H5" s="1"/>
      <c r="I5" s="1"/>
      <c r="J5" s="1"/>
      <c r="K5" s="1"/>
    </row>
    <row r="6" spans="1:11" ht="18.75" x14ac:dyDescent="0.2">
      <c r="A6" s="18">
        <v>4</v>
      </c>
      <c r="B6" s="18"/>
      <c r="C6" s="18"/>
      <c r="D6" s="18"/>
      <c r="E6" s="18"/>
      <c r="F6" s="11"/>
      <c r="G6" s="1"/>
      <c r="H6" s="1"/>
      <c r="I6" s="1"/>
      <c r="J6" s="1"/>
      <c r="K6" s="1"/>
    </row>
    <row r="7" spans="1:11" ht="18.75" x14ac:dyDescent="0.2">
      <c r="A7" s="18">
        <v>5</v>
      </c>
      <c r="B7" s="18"/>
      <c r="C7" s="18"/>
      <c r="D7" s="18"/>
      <c r="E7" s="18"/>
      <c r="F7" s="11"/>
      <c r="G7" s="1"/>
      <c r="H7" s="1"/>
      <c r="I7" s="1"/>
      <c r="J7" s="1"/>
      <c r="K7" s="1"/>
    </row>
    <row r="8" spans="1:11" ht="18.75" x14ac:dyDescent="0.2">
      <c r="A8" s="18">
        <v>6</v>
      </c>
      <c r="B8" s="18"/>
      <c r="C8" s="18"/>
      <c r="D8" s="18"/>
      <c r="E8" s="18"/>
      <c r="F8" s="11"/>
      <c r="G8" s="1"/>
      <c r="H8" s="1"/>
      <c r="I8" s="1"/>
      <c r="J8" s="1"/>
      <c r="K8" s="1"/>
    </row>
    <row r="9" spans="1:11" ht="18.75" x14ac:dyDescent="0.2">
      <c r="A9" s="18">
        <v>7</v>
      </c>
      <c r="B9" s="18"/>
      <c r="C9" s="18"/>
      <c r="D9" s="18"/>
      <c r="E9" s="18"/>
      <c r="F9" s="11"/>
      <c r="G9" s="1"/>
      <c r="H9" s="1"/>
      <c r="I9" s="1"/>
      <c r="J9" s="1"/>
      <c r="K9" s="1"/>
    </row>
    <row r="10" spans="1:11" ht="18.75" x14ac:dyDescent="0.2">
      <c r="A10" s="18">
        <v>8</v>
      </c>
      <c r="B10" s="18"/>
      <c r="C10" s="18"/>
      <c r="D10" s="18"/>
      <c r="E10" s="18"/>
      <c r="F10" s="11"/>
      <c r="G10" s="1"/>
      <c r="H10" s="1"/>
      <c r="I10" s="1"/>
      <c r="J10" s="1"/>
      <c r="K10" s="1"/>
    </row>
    <row r="11" spans="1:11" x14ac:dyDescent="0.2">
      <c r="A11" s="7"/>
      <c r="B11" s="7"/>
      <c r="C11" s="7"/>
      <c r="D11" s="7"/>
      <c r="E11" s="7"/>
      <c r="F11" s="1"/>
      <c r="G11" s="1"/>
      <c r="H11" s="1"/>
      <c r="I11" s="1"/>
      <c r="J11" s="1"/>
      <c r="K11" s="1"/>
    </row>
    <row r="12" spans="1:11" x14ac:dyDescent="0.2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</row>
    <row r="13" spans="1:11" x14ac:dyDescent="0.2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</row>
    <row r="14" spans="1:1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</row>
    <row r="15" spans="1:11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</row>
    <row r="16" spans="1:11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</row>
    <row r="17" spans="1:11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</row>
    <row r="18" spans="1:11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</row>
    <row r="19" spans="1:1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</row>
    <row r="20" spans="1:1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  <row r="22" spans="1:11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</row>
    <row r="23" spans="1:11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</row>
    <row r="24" spans="1:11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</row>
    <row r="25" spans="1:1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</row>
    <row r="26" spans="1:11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</row>
    <row r="27" spans="1:11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</row>
    <row r="28" spans="1:11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</row>
    <row r="29" spans="1:11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</row>
    <row r="30" spans="1:11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</row>
    <row r="31" spans="1:11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</row>
    <row r="32" spans="1:11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</row>
    <row r="33" spans="1:11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</row>
    <row r="34" spans="1:11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</row>
    <row r="35" spans="1:11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</row>
    <row r="36" spans="1:1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</row>
    <row r="37" spans="1:11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</row>
    <row r="38" spans="1:11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</row>
    <row r="39" spans="1:11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</row>
    <row r="40" spans="1:11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</row>
    <row r="41" spans="1:11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</row>
    <row r="42" spans="1:11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</row>
    <row r="43" spans="1:11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</row>
    <row r="44" spans="1:11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</row>
    <row r="45" spans="1:11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</row>
    <row r="46" spans="1:11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</row>
    <row r="47" spans="1:11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</row>
    <row r="48" spans="1:11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</row>
    <row r="49" spans="1:11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</row>
    <row r="50" spans="1:11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</row>
    <row r="51" spans="1:11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</row>
    <row r="52" spans="1:11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</row>
    <row r="53" spans="1:11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</row>
    <row r="54" spans="1:11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</row>
    <row r="55" spans="1:11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</row>
    <row r="56" spans="1:11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</row>
    <row r="57" spans="1:11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</row>
    <row r="58" spans="1:11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</row>
    <row r="59" spans="1:11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</row>
    <row r="60" spans="1:11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</row>
    <row r="61" spans="1:11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</row>
    <row r="62" spans="1:11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</row>
    <row r="63" spans="1:11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</row>
    <row r="64" spans="1:11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</row>
    <row r="65" spans="1:11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</row>
    <row r="66" spans="1:11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</row>
    <row r="67" spans="1:11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</row>
    <row r="68" spans="1:11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</row>
    <row r="69" spans="1:11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</row>
    <row r="70" spans="1:11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</row>
    <row r="71" spans="1:11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</row>
    <row r="72" spans="1:11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</row>
    <row r="73" spans="1:11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</row>
    <row r="74" spans="1:11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</row>
    <row r="75" spans="1:11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</row>
    <row r="76" spans="1:11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</row>
    <row r="77" spans="1:11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</row>
    <row r="78" spans="1:11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</row>
    <row r="79" spans="1:11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</row>
    <row r="80" spans="1:11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</row>
    <row r="81" spans="1:11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</row>
    <row r="82" spans="1:11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</row>
    <row r="83" spans="1:11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</row>
    <row r="84" spans="1:11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</row>
    <row r="85" spans="1:11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</row>
    <row r="86" spans="1:11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</row>
    <row r="87" spans="1:11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</row>
    <row r="88" spans="1:11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</row>
    <row r="89" spans="1:11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</row>
    <row r="90" spans="1:11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</row>
    <row r="91" spans="1:11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</row>
    <row r="92" spans="1:11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</row>
    <row r="93" spans="1:11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</row>
    <row r="94" spans="1:11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</row>
    <row r="95" spans="1:11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</row>
    <row r="96" spans="1:11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</row>
    <row r="97" spans="1:11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</row>
    <row r="98" spans="1:11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</row>
    <row r="99" spans="1:11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</row>
  </sheetData>
  <mergeCells count="1">
    <mergeCell ref="A1:E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3" tint="0.59999389629810485"/>
  </sheetPr>
  <dimension ref="A1:I99"/>
  <sheetViews>
    <sheetView rightToLeft="1" workbookViewId="0">
      <selection activeCell="B11" sqref="B11"/>
    </sheetView>
  </sheetViews>
  <sheetFormatPr defaultRowHeight="14.25" x14ac:dyDescent="0.2"/>
  <cols>
    <col min="1" max="1" width="6" customWidth="1"/>
    <col min="2" max="2" width="85.125" customWidth="1"/>
    <col min="3" max="3" width="28.625" customWidth="1"/>
  </cols>
  <sheetData>
    <row r="1" spans="1:9" ht="62.25" customHeight="1" x14ac:dyDescent="0.2">
      <c r="A1" s="39" t="s">
        <v>70</v>
      </c>
      <c r="B1" s="39"/>
      <c r="C1" s="39"/>
      <c r="D1" s="1"/>
      <c r="E1" s="1"/>
      <c r="F1" s="1"/>
      <c r="G1" s="1"/>
      <c r="H1" s="1"/>
      <c r="I1" s="1"/>
    </row>
    <row r="2" spans="1:9" ht="26.25" customHeight="1" x14ac:dyDescent="0.2">
      <c r="A2" s="19" t="s">
        <v>13</v>
      </c>
      <c r="B2" s="19" t="s">
        <v>68</v>
      </c>
      <c r="C2" s="19" t="s">
        <v>69</v>
      </c>
      <c r="D2" s="11"/>
      <c r="E2" s="1"/>
      <c r="F2" s="1"/>
      <c r="G2" s="1"/>
      <c r="H2" s="1"/>
      <c r="I2" s="1"/>
    </row>
    <row r="3" spans="1:9" ht="18.75" x14ac:dyDescent="0.2">
      <c r="A3" s="18">
        <v>1</v>
      </c>
      <c r="B3" s="18"/>
      <c r="C3" s="18"/>
      <c r="D3" s="11"/>
      <c r="E3" s="1"/>
      <c r="F3" s="1"/>
      <c r="G3" s="1"/>
      <c r="H3" s="1"/>
      <c r="I3" s="1"/>
    </row>
    <row r="4" spans="1:9" ht="18.75" x14ac:dyDescent="0.2">
      <c r="A4" s="18">
        <v>2</v>
      </c>
      <c r="B4" s="18"/>
      <c r="C4" s="18"/>
      <c r="D4" s="11"/>
      <c r="E4" s="1"/>
      <c r="F4" s="1"/>
      <c r="G4" s="1"/>
      <c r="H4" s="1"/>
      <c r="I4" s="1"/>
    </row>
    <row r="5" spans="1:9" ht="18.75" x14ac:dyDescent="0.2">
      <c r="A5" s="18">
        <v>3</v>
      </c>
      <c r="B5" s="18"/>
      <c r="C5" s="18"/>
      <c r="D5" s="11"/>
      <c r="E5" s="1"/>
      <c r="F5" s="1"/>
      <c r="G5" s="1"/>
      <c r="H5" s="1"/>
      <c r="I5" s="1"/>
    </row>
    <row r="6" spans="1:9" ht="18.75" x14ac:dyDescent="0.2">
      <c r="A6" s="18">
        <v>4</v>
      </c>
      <c r="B6" s="18"/>
      <c r="C6" s="18"/>
      <c r="D6" s="11"/>
      <c r="E6" s="1"/>
      <c r="F6" s="1"/>
      <c r="G6" s="1"/>
      <c r="H6" s="1"/>
      <c r="I6" s="1"/>
    </row>
    <row r="7" spans="1:9" ht="18.75" x14ac:dyDescent="0.2">
      <c r="A7" s="18">
        <v>5</v>
      </c>
      <c r="B7" s="18"/>
      <c r="C7" s="18"/>
      <c r="D7" s="11"/>
      <c r="E7" s="1"/>
      <c r="F7" s="1"/>
      <c r="G7" s="1"/>
      <c r="H7" s="1"/>
      <c r="I7" s="1"/>
    </row>
    <row r="8" spans="1:9" ht="18.75" x14ac:dyDescent="0.2">
      <c r="A8" s="18">
        <v>6</v>
      </c>
      <c r="B8" s="18"/>
      <c r="C8" s="18"/>
      <c r="D8" s="11"/>
      <c r="E8" s="1"/>
      <c r="F8" s="1"/>
      <c r="G8" s="1"/>
      <c r="H8" s="1"/>
      <c r="I8" s="1"/>
    </row>
    <row r="9" spans="1:9" ht="18.75" x14ac:dyDescent="0.2">
      <c r="A9" s="18">
        <v>7</v>
      </c>
      <c r="B9" s="18"/>
      <c r="C9" s="18"/>
      <c r="D9" s="11"/>
      <c r="E9" s="1"/>
      <c r="F9" s="1"/>
      <c r="G9" s="1"/>
      <c r="H9" s="1"/>
      <c r="I9" s="1"/>
    </row>
    <row r="10" spans="1:9" ht="18.75" x14ac:dyDescent="0.2">
      <c r="A10" s="18">
        <v>8</v>
      </c>
      <c r="B10" s="18"/>
      <c r="C10" s="18"/>
      <c r="D10" s="11"/>
      <c r="E10" s="1"/>
      <c r="F10" s="1"/>
      <c r="G10" s="1"/>
      <c r="H10" s="1"/>
      <c r="I10" s="1"/>
    </row>
    <row r="11" spans="1:9" ht="18.75" x14ac:dyDescent="0.2">
      <c r="A11" s="18">
        <v>9</v>
      </c>
      <c r="B11" s="18"/>
      <c r="C11" s="18"/>
      <c r="D11" s="11"/>
      <c r="E11" s="1"/>
      <c r="F11" s="1"/>
      <c r="G11" s="1"/>
      <c r="H11" s="1"/>
      <c r="I11" s="1"/>
    </row>
    <row r="12" spans="1:9" ht="18.75" x14ac:dyDescent="0.2">
      <c r="A12" s="18">
        <v>10</v>
      </c>
      <c r="B12" s="18"/>
      <c r="C12" s="18"/>
      <c r="D12" s="11"/>
      <c r="E12" s="1"/>
      <c r="F12" s="1"/>
      <c r="G12" s="1"/>
      <c r="H12" s="1"/>
      <c r="I12" s="1"/>
    </row>
    <row r="13" spans="1:9" x14ac:dyDescent="0.2">
      <c r="A13" s="1"/>
      <c r="B13" s="1"/>
      <c r="C13" s="1"/>
      <c r="D13" s="1"/>
      <c r="E13" s="1"/>
      <c r="F13" s="1"/>
      <c r="G13" s="1"/>
      <c r="H13" s="1"/>
      <c r="I13" s="1"/>
    </row>
    <row r="14" spans="1:9" x14ac:dyDescent="0.2">
      <c r="A14" s="1"/>
      <c r="B14" s="1"/>
      <c r="C14" s="1"/>
      <c r="D14" s="1"/>
      <c r="E14" s="1"/>
      <c r="F14" s="1"/>
      <c r="G14" s="1"/>
      <c r="H14" s="1"/>
      <c r="I14" s="1"/>
    </row>
    <row r="15" spans="1:9" x14ac:dyDescent="0.2">
      <c r="A15" s="1"/>
      <c r="B15" s="1"/>
      <c r="C15" s="1"/>
      <c r="D15" s="1"/>
      <c r="E15" s="1"/>
      <c r="F15" s="1"/>
      <c r="G15" s="1"/>
      <c r="H15" s="1"/>
      <c r="I15" s="1"/>
    </row>
    <row r="16" spans="1:9" x14ac:dyDescent="0.2">
      <c r="A16" s="1"/>
      <c r="B16" s="1"/>
      <c r="C16" s="1"/>
      <c r="D16" s="1"/>
      <c r="E16" s="1"/>
      <c r="F16" s="1"/>
      <c r="G16" s="1"/>
      <c r="H16" s="1"/>
      <c r="I16" s="1"/>
    </row>
    <row r="17" spans="1:9" x14ac:dyDescent="0.2">
      <c r="A17" s="1"/>
      <c r="B17" s="1"/>
      <c r="C17" s="1"/>
      <c r="D17" s="1"/>
      <c r="E17" s="1"/>
      <c r="F17" s="1"/>
      <c r="G17" s="1"/>
      <c r="H17" s="1"/>
      <c r="I17" s="1"/>
    </row>
    <row r="18" spans="1:9" x14ac:dyDescent="0.2">
      <c r="A18" s="1"/>
      <c r="B18" s="1"/>
      <c r="C18" s="1"/>
      <c r="D18" s="1"/>
      <c r="E18" s="1"/>
      <c r="F18" s="1"/>
      <c r="G18" s="1"/>
      <c r="H18" s="1"/>
      <c r="I18" s="1"/>
    </row>
    <row r="19" spans="1:9" x14ac:dyDescent="0.2">
      <c r="A19" s="1"/>
      <c r="B19" s="1"/>
      <c r="C19" s="1"/>
      <c r="D19" s="1"/>
      <c r="E19" s="1"/>
      <c r="F19" s="1"/>
      <c r="G19" s="1"/>
      <c r="H19" s="1"/>
      <c r="I19" s="1"/>
    </row>
    <row r="20" spans="1:9" x14ac:dyDescent="0.2">
      <c r="A20" s="1"/>
      <c r="B20" s="1"/>
      <c r="C20" s="1"/>
      <c r="D20" s="1"/>
      <c r="E20" s="1"/>
      <c r="F20" s="1"/>
      <c r="G20" s="1"/>
      <c r="H20" s="1"/>
      <c r="I20" s="1"/>
    </row>
    <row r="21" spans="1:9" x14ac:dyDescent="0.2">
      <c r="A21" s="1"/>
      <c r="B21" s="1"/>
      <c r="C21" s="1"/>
      <c r="D21" s="1"/>
      <c r="E21" s="1"/>
      <c r="F21" s="1"/>
      <c r="G21" s="1"/>
      <c r="H21" s="1"/>
      <c r="I21" s="1"/>
    </row>
    <row r="22" spans="1:9" x14ac:dyDescent="0.2">
      <c r="A22" s="1"/>
      <c r="B22" s="1"/>
      <c r="C22" s="1"/>
      <c r="D22" s="1"/>
      <c r="E22" s="1"/>
      <c r="F22" s="1"/>
      <c r="G22" s="1"/>
      <c r="H22" s="1"/>
      <c r="I22" s="1"/>
    </row>
    <row r="23" spans="1:9" x14ac:dyDescent="0.2">
      <c r="A23" s="1"/>
      <c r="B23" s="1"/>
      <c r="C23" s="1"/>
      <c r="D23" s="1"/>
      <c r="E23" s="1"/>
      <c r="F23" s="1"/>
      <c r="G23" s="1"/>
      <c r="H23" s="1"/>
      <c r="I23" s="1"/>
    </row>
    <row r="24" spans="1:9" x14ac:dyDescent="0.2">
      <c r="A24" s="1"/>
      <c r="B24" s="1"/>
      <c r="C24" s="1"/>
      <c r="D24" s="1"/>
      <c r="E24" s="1"/>
      <c r="F24" s="1"/>
      <c r="G24" s="1"/>
      <c r="H24" s="1"/>
      <c r="I24" s="1"/>
    </row>
    <row r="25" spans="1:9" x14ac:dyDescent="0.2">
      <c r="A25" s="1"/>
      <c r="B25" s="1"/>
      <c r="C25" s="1"/>
      <c r="D25" s="1"/>
      <c r="E25" s="1"/>
      <c r="F25" s="1"/>
      <c r="G25" s="1"/>
      <c r="H25" s="1"/>
      <c r="I25" s="1"/>
    </row>
    <row r="26" spans="1:9" x14ac:dyDescent="0.2">
      <c r="A26" s="1"/>
      <c r="B26" s="1"/>
      <c r="C26" s="1"/>
      <c r="D26" s="1"/>
      <c r="E26" s="1"/>
      <c r="F26" s="1"/>
      <c r="G26" s="1"/>
      <c r="H26" s="1"/>
      <c r="I26" s="1"/>
    </row>
    <row r="27" spans="1:9" x14ac:dyDescent="0.2">
      <c r="A27" s="1"/>
      <c r="B27" s="1"/>
      <c r="C27" s="1"/>
      <c r="D27" s="1"/>
      <c r="E27" s="1"/>
      <c r="F27" s="1"/>
      <c r="G27" s="1"/>
      <c r="H27" s="1"/>
      <c r="I27" s="1"/>
    </row>
    <row r="28" spans="1:9" x14ac:dyDescent="0.2">
      <c r="A28" s="1"/>
      <c r="B28" s="1"/>
      <c r="C28" s="1"/>
      <c r="D28" s="1"/>
      <c r="E28" s="1"/>
      <c r="F28" s="1"/>
      <c r="G28" s="1"/>
      <c r="H28" s="1"/>
      <c r="I28" s="1"/>
    </row>
    <row r="29" spans="1:9" x14ac:dyDescent="0.2">
      <c r="A29" s="1"/>
      <c r="B29" s="1"/>
      <c r="C29" s="1"/>
      <c r="D29" s="1"/>
      <c r="E29" s="1"/>
      <c r="F29" s="1"/>
      <c r="G29" s="1"/>
      <c r="H29" s="1"/>
      <c r="I29" s="1"/>
    </row>
    <row r="30" spans="1:9" x14ac:dyDescent="0.2">
      <c r="A30" s="1"/>
      <c r="B30" s="1"/>
      <c r="C30" s="1"/>
      <c r="D30" s="1"/>
      <c r="E30" s="1"/>
      <c r="F30" s="1"/>
      <c r="G30" s="1"/>
      <c r="H30" s="1"/>
      <c r="I30" s="1"/>
    </row>
    <row r="31" spans="1:9" x14ac:dyDescent="0.2">
      <c r="A31" s="1"/>
      <c r="B31" s="1"/>
      <c r="C31" s="1"/>
      <c r="D31" s="1"/>
      <c r="E31" s="1"/>
      <c r="F31" s="1"/>
      <c r="G31" s="1"/>
      <c r="H31" s="1"/>
      <c r="I31" s="1"/>
    </row>
    <row r="32" spans="1:9" x14ac:dyDescent="0.2">
      <c r="A32" s="1"/>
      <c r="B32" s="1"/>
      <c r="C32" s="1"/>
      <c r="D32" s="1"/>
      <c r="E32" s="1"/>
      <c r="F32" s="1"/>
      <c r="G32" s="1"/>
      <c r="H32" s="1"/>
      <c r="I32" s="1"/>
    </row>
    <row r="33" spans="1:9" x14ac:dyDescent="0.2">
      <c r="A33" s="1"/>
      <c r="B33" s="1"/>
      <c r="C33" s="1"/>
      <c r="D33" s="1"/>
      <c r="E33" s="1"/>
      <c r="F33" s="1"/>
      <c r="G33" s="1"/>
      <c r="H33" s="1"/>
      <c r="I33" s="1"/>
    </row>
    <row r="34" spans="1:9" x14ac:dyDescent="0.2">
      <c r="A34" s="1"/>
      <c r="B34" s="1"/>
      <c r="C34" s="1"/>
      <c r="D34" s="1"/>
      <c r="E34" s="1"/>
      <c r="F34" s="1"/>
      <c r="G34" s="1"/>
      <c r="H34" s="1"/>
      <c r="I34" s="1"/>
    </row>
    <row r="35" spans="1:9" x14ac:dyDescent="0.2">
      <c r="A35" s="1"/>
      <c r="B35" s="1"/>
      <c r="C35" s="1"/>
      <c r="D35" s="1"/>
      <c r="E35" s="1"/>
      <c r="F35" s="1"/>
      <c r="G35" s="1"/>
      <c r="H35" s="1"/>
      <c r="I35" s="1"/>
    </row>
    <row r="36" spans="1:9" x14ac:dyDescent="0.2">
      <c r="A36" s="1"/>
      <c r="B36" s="1"/>
      <c r="C36" s="1"/>
      <c r="D36" s="1"/>
      <c r="E36" s="1"/>
      <c r="F36" s="1"/>
      <c r="G36" s="1"/>
      <c r="H36" s="1"/>
      <c r="I36" s="1"/>
    </row>
    <row r="37" spans="1:9" x14ac:dyDescent="0.2">
      <c r="A37" s="1"/>
      <c r="B37" s="1"/>
      <c r="C37" s="1"/>
      <c r="D37" s="1"/>
      <c r="E37" s="1"/>
      <c r="F37" s="1"/>
      <c r="G37" s="1"/>
      <c r="H37" s="1"/>
      <c r="I37" s="1"/>
    </row>
    <row r="38" spans="1:9" x14ac:dyDescent="0.2">
      <c r="A38" s="1"/>
      <c r="B38" s="1"/>
      <c r="C38" s="1"/>
      <c r="D38" s="1"/>
      <c r="E38" s="1"/>
      <c r="F38" s="1"/>
      <c r="G38" s="1"/>
      <c r="H38" s="1"/>
      <c r="I38" s="1"/>
    </row>
    <row r="39" spans="1:9" x14ac:dyDescent="0.2">
      <c r="A39" s="1"/>
      <c r="B39" s="1"/>
      <c r="C39" s="1"/>
      <c r="D39" s="1"/>
      <c r="E39" s="1"/>
      <c r="F39" s="1"/>
      <c r="G39" s="1"/>
      <c r="H39" s="1"/>
      <c r="I39" s="1"/>
    </row>
    <row r="40" spans="1:9" x14ac:dyDescent="0.2">
      <c r="A40" s="1"/>
      <c r="B40" s="1"/>
      <c r="C40" s="1"/>
      <c r="D40" s="1"/>
      <c r="E40" s="1"/>
      <c r="F40" s="1"/>
      <c r="G40" s="1"/>
      <c r="H40" s="1"/>
      <c r="I40" s="1"/>
    </row>
    <row r="41" spans="1:9" x14ac:dyDescent="0.2">
      <c r="A41" s="1"/>
      <c r="B41" s="1"/>
      <c r="C41" s="1"/>
      <c r="D41" s="1"/>
      <c r="E41" s="1"/>
      <c r="F41" s="1"/>
      <c r="G41" s="1"/>
      <c r="H41" s="1"/>
      <c r="I41" s="1"/>
    </row>
    <row r="42" spans="1:9" x14ac:dyDescent="0.2">
      <c r="A42" s="1"/>
      <c r="B42" s="1"/>
      <c r="C42" s="1"/>
      <c r="D42" s="1"/>
      <c r="E42" s="1"/>
      <c r="F42" s="1"/>
      <c r="G42" s="1"/>
      <c r="H42" s="1"/>
      <c r="I42" s="1"/>
    </row>
    <row r="43" spans="1:9" x14ac:dyDescent="0.2">
      <c r="A43" s="1"/>
      <c r="B43" s="1"/>
      <c r="C43" s="1"/>
      <c r="D43" s="1"/>
      <c r="E43" s="1"/>
      <c r="F43" s="1"/>
      <c r="G43" s="1"/>
      <c r="H43" s="1"/>
      <c r="I43" s="1"/>
    </row>
    <row r="44" spans="1:9" x14ac:dyDescent="0.2">
      <c r="A44" s="1"/>
      <c r="B44" s="1"/>
      <c r="C44" s="1"/>
      <c r="D44" s="1"/>
      <c r="E44" s="1"/>
      <c r="F44" s="1"/>
      <c r="G44" s="1"/>
      <c r="H44" s="1"/>
      <c r="I44" s="1"/>
    </row>
    <row r="45" spans="1:9" x14ac:dyDescent="0.2">
      <c r="A45" s="1"/>
      <c r="B45" s="1"/>
      <c r="C45" s="1"/>
      <c r="D45" s="1"/>
      <c r="E45" s="1"/>
      <c r="F45" s="1"/>
      <c r="G45" s="1"/>
      <c r="H45" s="1"/>
      <c r="I45" s="1"/>
    </row>
    <row r="46" spans="1:9" x14ac:dyDescent="0.2">
      <c r="A46" s="1"/>
      <c r="B46" s="1"/>
      <c r="C46" s="1"/>
      <c r="D46" s="1"/>
      <c r="E46" s="1"/>
      <c r="F46" s="1"/>
      <c r="G46" s="1"/>
      <c r="H46" s="1"/>
      <c r="I46" s="1"/>
    </row>
    <row r="47" spans="1:9" x14ac:dyDescent="0.2">
      <c r="A47" s="1"/>
      <c r="B47" s="1"/>
      <c r="C47" s="1"/>
      <c r="D47" s="1"/>
      <c r="E47" s="1"/>
      <c r="F47" s="1"/>
      <c r="G47" s="1"/>
      <c r="H47" s="1"/>
      <c r="I47" s="1"/>
    </row>
    <row r="48" spans="1:9" x14ac:dyDescent="0.2">
      <c r="A48" s="1"/>
      <c r="B48" s="1"/>
      <c r="C48" s="1"/>
      <c r="D48" s="1"/>
      <c r="E48" s="1"/>
      <c r="F48" s="1"/>
      <c r="G48" s="1"/>
      <c r="H48" s="1"/>
      <c r="I48" s="1"/>
    </row>
    <row r="49" spans="1:9" x14ac:dyDescent="0.2">
      <c r="A49" s="1"/>
      <c r="B49" s="1"/>
      <c r="C49" s="1"/>
      <c r="D49" s="1"/>
      <c r="E49" s="1"/>
      <c r="F49" s="1"/>
      <c r="G49" s="1"/>
      <c r="H49" s="1"/>
      <c r="I49" s="1"/>
    </row>
    <row r="50" spans="1:9" x14ac:dyDescent="0.2">
      <c r="A50" s="1"/>
      <c r="B50" s="1"/>
      <c r="C50" s="1"/>
      <c r="D50" s="1"/>
      <c r="E50" s="1"/>
      <c r="F50" s="1"/>
      <c r="G50" s="1"/>
      <c r="H50" s="1"/>
      <c r="I50" s="1"/>
    </row>
    <row r="51" spans="1:9" x14ac:dyDescent="0.2">
      <c r="A51" s="1"/>
      <c r="B51" s="1"/>
      <c r="C51" s="1"/>
      <c r="D51" s="1"/>
      <c r="E51" s="1"/>
      <c r="F51" s="1"/>
      <c r="G51" s="1"/>
      <c r="H51" s="1"/>
      <c r="I51" s="1"/>
    </row>
    <row r="52" spans="1:9" x14ac:dyDescent="0.2">
      <c r="A52" s="1"/>
      <c r="B52" s="1"/>
      <c r="C52" s="1"/>
      <c r="D52" s="1"/>
      <c r="E52" s="1"/>
      <c r="F52" s="1"/>
      <c r="G52" s="1"/>
      <c r="H52" s="1"/>
      <c r="I52" s="1"/>
    </row>
    <row r="53" spans="1:9" x14ac:dyDescent="0.2">
      <c r="A53" s="1"/>
      <c r="B53" s="1"/>
      <c r="C53" s="1"/>
      <c r="D53" s="1"/>
      <c r="E53" s="1"/>
      <c r="F53" s="1"/>
      <c r="G53" s="1"/>
      <c r="H53" s="1"/>
      <c r="I53" s="1"/>
    </row>
    <row r="54" spans="1:9" x14ac:dyDescent="0.2">
      <c r="A54" s="1"/>
      <c r="B54" s="1"/>
      <c r="C54" s="1"/>
      <c r="D54" s="1"/>
      <c r="E54" s="1"/>
      <c r="F54" s="1"/>
      <c r="G54" s="1"/>
      <c r="H54" s="1"/>
      <c r="I54" s="1"/>
    </row>
    <row r="55" spans="1:9" x14ac:dyDescent="0.2">
      <c r="A55" s="1"/>
      <c r="B55" s="1"/>
      <c r="C55" s="1"/>
      <c r="D55" s="1"/>
      <c r="E55" s="1"/>
      <c r="F55" s="1"/>
      <c r="G55" s="1"/>
      <c r="H55" s="1"/>
      <c r="I55" s="1"/>
    </row>
    <row r="56" spans="1:9" x14ac:dyDescent="0.2">
      <c r="A56" s="1"/>
      <c r="B56" s="1"/>
      <c r="C56" s="1"/>
      <c r="D56" s="1"/>
      <c r="E56" s="1"/>
      <c r="F56" s="1"/>
      <c r="G56" s="1"/>
      <c r="H56" s="1"/>
      <c r="I56" s="1"/>
    </row>
    <row r="57" spans="1:9" x14ac:dyDescent="0.2">
      <c r="A57" s="1"/>
      <c r="B57" s="1"/>
      <c r="C57" s="1"/>
      <c r="D57" s="1"/>
      <c r="E57" s="1"/>
      <c r="F57" s="1"/>
      <c r="G57" s="1"/>
      <c r="H57" s="1"/>
      <c r="I57" s="1"/>
    </row>
    <row r="58" spans="1:9" x14ac:dyDescent="0.2">
      <c r="A58" s="1"/>
      <c r="B58" s="1"/>
      <c r="C58" s="1"/>
      <c r="D58" s="1"/>
      <c r="E58" s="1"/>
      <c r="F58" s="1"/>
      <c r="G58" s="1"/>
      <c r="H58" s="1"/>
      <c r="I58" s="1"/>
    </row>
    <row r="59" spans="1:9" x14ac:dyDescent="0.2">
      <c r="A59" s="1"/>
      <c r="B59" s="1"/>
      <c r="C59" s="1"/>
      <c r="D59" s="1"/>
      <c r="E59" s="1"/>
      <c r="F59" s="1"/>
      <c r="G59" s="1"/>
      <c r="H59" s="1"/>
      <c r="I59" s="1"/>
    </row>
    <row r="60" spans="1:9" x14ac:dyDescent="0.2">
      <c r="A60" s="1"/>
      <c r="B60" s="1"/>
      <c r="C60" s="1"/>
      <c r="D60" s="1"/>
      <c r="E60" s="1"/>
      <c r="F60" s="1"/>
      <c r="G60" s="1"/>
      <c r="H60" s="1"/>
      <c r="I60" s="1"/>
    </row>
    <row r="61" spans="1:9" x14ac:dyDescent="0.2">
      <c r="A61" s="1"/>
      <c r="B61" s="1"/>
      <c r="C61" s="1"/>
      <c r="D61" s="1"/>
      <c r="E61" s="1"/>
      <c r="F61" s="1"/>
      <c r="G61" s="1"/>
      <c r="H61" s="1"/>
      <c r="I61" s="1"/>
    </row>
    <row r="62" spans="1:9" x14ac:dyDescent="0.2">
      <c r="A62" s="1"/>
      <c r="B62" s="1"/>
      <c r="C62" s="1"/>
      <c r="D62" s="1"/>
      <c r="E62" s="1"/>
      <c r="F62" s="1"/>
      <c r="G62" s="1"/>
      <c r="H62" s="1"/>
      <c r="I62" s="1"/>
    </row>
    <row r="63" spans="1:9" x14ac:dyDescent="0.2">
      <c r="A63" s="1"/>
      <c r="B63" s="1"/>
      <c r="C63" s="1"/>
      <c r="D63" s="1"/>
      <c r="E63" s="1"/>
      <c r="F63" s="1"/>
      <c r="G63" s="1"/>
      <c r="H63" s="1"/>
      <c r="I63" s="1"/>
    </row>
    <row r="64" spans="1:9" x14ac:dyDescent="0.2">
      <c r="A64" s="1"/>
      <c r="B64" s="1"/>
      <c r="C64" s="1"/>
      <c r="D64" s="1"/>
      <c r="E64" s="1"/>
      <c r="F64" s="1"/>
      <c r="G64" s="1"/>
      <c r="H64" s="1"/>
      <c r="I64" s="1"/>
    </row>
    <row r="65" spans="1:9" x14ac:dyDescent="0.2">
      <c r="A65" s="1"/>
      <c r="B65" s="1"/>
      <c r="C65" s="1"/>
      <c r="D65" s="1"/>
      <c r="E65" s="1"/>
      <c r="F65" s="1"/>
      <c r="G65" s="1"/>
      <c r="H65" s="1"/>
      <c r="I65" s="1"/>
    </row>
    <row r="66" spans="1:9" x14ac:dyDescent="0.2">
      <c r="A66" s="1"/>
      <c r="B66" s="1"/>
      <c r="C66" s="1"/>
      <c r="D66" s="1"/>
      <c r="E66" s="1"/>
      <c r="F66" s="1"/>
      <c r="G66" s="1"/>
      <c r="H66" s="1"/>
      <c r="I66" s="1"/>
    </row>
    <row r="67" spans="1:9" x14ac:dyDescent="0.2">
      <c r="A67" s="1"/>
      <c r="B67" s="1"/>
      <c r="C67" s="1"/>
      <c r="D67" s="1"/>
      <c r="E67" s="1"/>
      <c r="F67" s="1"/>
      <c r="G67" s="1"/>
      <c r="H67" s="1"/>
      <c r="I67" s="1"/>
    </row>
    <row r="68" spans="1:9" x14ac:dyDescent="0.2">
      <c r="A68" s="1"/>
      <c r="B68" s="1"/>
      <c r="C68" s="1"/>
      <c r="D68" s="1"/>
      <c r="E68" s="1"/>
      <c r="F68" s="1"/>
      <c r="G68" s="1"/>
      <c r="H68" s="1"/>
      <c r="I68" s="1"/>
    </row>
    <row r="69" spans="1:9" x14ac:dyDescent="0.2">
      <c r="A69" s="1"/>
      <c r="B69" s="1"/>
      <c r="C69" s="1"/>
      <c r="D69" s="1"/>
      <c r="E69" s="1"/>
      <c r="F69" s="1"/>
      <c r="G69" s="1"/>
      <c r="H69" s="1"/>
      <c r="I69" s="1"/>
    </row>
    <row r="70" spans="1:9" x14ac:dyDescent="0.2">
      <c r="A70" s="1"/>
      <c r="B70" s="1"/>
      <c r="C70" s="1"/>
      <c r="D70" s="1"/>
      <c r="E70" s="1"/>
      <c r="F70" s="1"/>
      <c r="G70" s="1"/>
      <c r="H70" s="1"/>
      <c r="I70" s="1"/>
    </row>
    <row r="71" spans="1:9" x14ac:dyDescent="0.2">
      <c r="A71" s="1"/>
      <c r="B71" s="1"/>
      <c r="C71" s="1"/>
      <c r="D71" s="1"/>
      <c r="E71" s="1"/>
      <c r="F71" s="1"/>
      <c r="G71" s="1"/>
      <c r="H71" s="1"/>
      <c r="I71" s="1"/>
    </row>
    <row r="72" spans="1:9" x14ac:dyDescent="0.2">
      <c r="A72" s="1"/>
      <c r="B72" s="1"/>
      <c r="C72" s="1"/>
      <c r="D72" s="1"/>
      <c r="E72" s="1"/>
      <c r="F72" s="1"/>
      <c r="G72" s="1"/>
      <c r="H72" s="1"/>
      <c r="I72" s="1"/>
    </row>
    <row r="73" spans="1:9" x14ac:dyDescent="0.2">
      <c r="A73" s="1"/>
      <c r="B73" s="1"/>
      <c r="C73" s="1"/>
      <c r="D73" s="1"/>
      <c r="E73" s="1"/>
      <c r="F73" s="1"/>
      <c r="G73" s="1"/>
      <c r="H73" s="1"/>
      <c r="I73" s="1"/>
    </row>
    <row r="74" spans="1:9" x14ac:dyDescent="0.2">
      <c r="A74" s="1"/>
      <c r="B74" s="1"/>
      <c r="C74" s="1"/>
      <c r="D74" s="1"/>
      <c r="E74" s="1"/>
      <c r="F74" s="1"/>
      <c r="G74" s="1"/>
      <c r="H74" s="1"/>
      <c r="I74" s="1"/>
    </row>
    <row r="75" spans="1:9" x14ac:dyDescent="0.2">
      <c r="A75" s="1"/>
      <c r="B75" s="1"/>
      <c r="C75" s="1"/>
      <c r="D75" s="1"/>
      <c r="E75" s="1"/>
      <c r="F75" s="1"/>
      <c r="G75" s="1"/>
      <c r="H75" s="1"/>
      <c r="I75" s="1"/>
    </row>
    <row r="76" spans="1:9" x14ac:dyDescent="0.2">
      <c r="A76" s="1"/>
      <c r="B76" s="1"/>
      <c r="C76" s="1"/>
      <c r="D76" s="1"/>
      <c r="E76" s="1"/>
      <c r="F76" s="1"/>
      <c r="G76" s="1"/>
      <c r="H76" s="1"/>
      <c r="I76" s="1"/>
    </row>
    <row r="77" spans="1:9" x14ac:dyDescent="0.2">
      <c r="A77" s="1"/>
      <c r="B77" s="1"/>
      <c r="C77" s="1"/>
      <c r="D77" s="1"/>
      <c r="E77" s="1"/>
      <c r="F77" s="1"/>
      <c r="G77" s="1"/>
      <c r="H77" s="1"/>
      <c r="I77" s="1"/>
    </row>
    <row r="78" spans="1:9" x14ac:dyDescent="0.2">
      <c r="A78" s="1"/>
      <c r="B78" s="1"/>
      <c r="C78" s="1"/>
      <c r="D78" s="1"/>
      <c r="E78" s="1"/>
      <c r="F78" s="1"/>
      <c r="G78" s="1"/>
      <c r="H78" s="1"/>
      <c r="I78" s="1"/>
    </row>
    <row r="79" spans="1:9" x14ac:dyDescent="0.2">
      <c r="A79" s="1"/>
      <c r="B79" s="1"/>
      <c r="C79" s="1"/>
      <c r="D79" s="1"/>
      <c r="E79" s="1"/>
      <c r="F79" s="1"/>
      <c r="G79" s="1"/>
      <c r="H79" s="1"/>
      <c r="I79" s="1"/>
    </row>
    <row r="80" spans="1:9" x14ac:dyDescent="0.2">
      <c r="A80" s="1"/>
      <c r="B80" s="1"/>
      <c r="C80" s="1"/>
      <c r="D80" s="1"/>
      <c r="E80" s="1"/>
      <c r="F80" s="1"/>
      <c r="G80" s="1"/>
      <c r="H80" s="1"/>
      <c r="I80" s="1"/>
    </row>
    <row r="81" spans="1:9" x14ac:dyDescent="0.2">
      <c r="A81" s="1"/>
      <c r="B81" s="1"/>
      <c r="C81" s="1"/>
      <c r="D81" s="1"/>
      <c r="E81" s="1"/>
      <c r="F81" s="1"/>
      <c r="G81" s="1"/>
      <c r="H81" s="1"/>
      <c r="I81" s="1"/>
    </row>
    <row r="82" spans="1:9" x14ac:dyDescent="0.2">
      <c r="A82" s="1"/>
      <c r="B82" s="1"/>
      <c r="C82" s="1"/>
      <c r="D82" s="1"/>
      <c r="E82" s="1"/>
      <c r="F82" s="1"/>
      <c r="G82" s="1"/>
      <c r="H82" s="1"/>
      <c r="I82" s="1"/>
    </row>
    <row r="83" spans="1:9" x14ac:dyDescent="0.2">
      <c r="A83" s="1"/>
      <c r="B83" s="1"/>
      <c r="C83" s="1"/>
      <c r="D83" s="1"/>
      <c r="E83" s="1"/>
      <c r="F83" s="1"/>
      <c r="G83" s="1"/>
      <c r="H83" s="1"/>
      <c r="I83" s="1"/>
    </row>
    <row r="84" spans="1:9" x14ac:dyDescent="0.2">
      <c r="A84" s="1"/>
      <c r="B84" s="1"/>
      <c r="C84" s="1"/>
      <c r="D84" s="1"/>
      <c r="E84" s="1"/>
      <c r="F84" s="1"/>
      <c r="G84" s="1"/>
      <c r="H84" s="1"/>
      <c r="I84" s="1"/>
    </row>
    <row r="85" spans="1:9" x14ac:dyDescent="0.2">
      <c r="A85" s="1"/>
      <c r="B85" s="1"/>
      <c r="C85" s="1"/>
      <c r="D85" s="1"/>
      <c r="E85" s="1"/>
      <c r="F85" s="1"/>
      <c r="G85" s="1"/>
      <c r="H85" s="1"/>
      <c r="I85" s="1"/>
    </row>
    <row r="86" spans="1:9" x14ac:dyDescent="0.2">
      <c r="A86" s="1"/>
      <c r="B86" s="1"/>
      <c r="C86" s="1"/>
      <c r="D86" s="1"/>
      <c r="E86" s="1"/>
      <c r="F86" s="1"/>
      <c r="G86" s="1"/>
      <c r="H86" s="1"/>
      <c r="I86" s="1"/>
    </row>
    <row r="87" spans="1:9" x14ac:dyDescent="0.2">
      <c r="A87" s="1"/>
      <c r="B87" s="1"/>
      <c r="C87" s="1"/>
      <c r="D87" s="1"/>
      <c r="E87" s="1"/>
      <c r="F87" s="1"/>
      <c r="G87" s="1"/>
      <c r="H87" s="1"/>
      <c r="I87" s="1"/>
    </row>
    <row r="88" spans="1:9" x14ac:dyDescent="0.2">
      <c r="A88" s="1"/>
      <c r="B88" s="1"/>
      <c r="C88" s="1"/>
      <c r="D88" s="1"/>
      <c r="E88" s="1"/>
      <c r="F88" s="1"/>
      <c r="G88" s="1"/>
      <c r="H88" s="1"/>
      <c r="I88" s="1"/>
    </row>
    <row r="89" spans="1:9" x14ac:dyDescent="0.2">
      <c r="A89" s="1"/>
      <c r="B89" s="1"/>
      <c r="C89" s="1"/>
      <c r="D89" s="1"/>
      <c r="E89" s="1"/>
      <c r="F89" s="1"/>
      <c r="G89" s="1"/>
      <c r="H89" s="1"/>
      <c r="I89" s="1"/>
    </row>
    <row r="90" spans="1:9" x14ac:dyDescent="0.2">
      <c r="A90" s="1"/>
      <c r="B90" s="1"/>
      <c r="C90" s="1"/>
      <c r="D90" s="1"/>
      <c r="E90" s="1"/>
      <c r="F90" s="1"/>
      <c r="G90" s="1"/>
      <c r="H90" s="1"/>
      <c r="I90" s="1"/>
    </row>
    <row r="91" spans="1:9" x14ac:dyDescent="0.2">
      <c r="A91" s="1"/>
      <c r="B91" s="1"/>
      <c r="C91" s="1"/>
      <c r="D91" s="1"/>
      <c r="E91" s="1"/>
      <c r="F91" s="1"/>
      <c r="G91" s="1"/>
      <c r="H91" s="1"/>
      <c r="I91" s="1"/>
    </row>
    <row r="92" spans="1:9" x14ac:dyDescent="0.2">
      <c r="A92" s="1"/>
      <c r="B92" s="1"/>
      <c r="C92" s="1"/>
      <c r="D92" s="1"/>
      <c r="E92" s="1"/>
      <c r="F92" s="1"/>
      <c r="G92" s="1"/>
      <c r="H92" s="1"/>
      <c r="I92" s="1"/>
    </row>
    <row r="93" spans="1:9" x14ac:dyDescent="0.2">
      <c r="A93" s="1"/>
      <c r="B93" s="1"/>
      <c r="C93" s="1"/>
      <c r="D93" s="1"/>
      <c r="E93" s="1"/>
      <c r="F93" s="1"/>
      <c r="G93" s="1"/>
      <c r="H93" s="1"/>
      <c r="I93" s="1"/>
    </row>
    <row r="94" spans="1:9" x14ac:dyDescent="0.2">
      <c r="A94" s="1"/>
      <c r="B94" s="1"/>
      <c r="C94" s="1"/>
      <c r="D94" s="1"/>
      <c r="E94" s="1"/>
      <c r="F94" s="1"/>
      <c r="G94" s="1"/>
      <c r="H94" s="1"/>
      <c r="I94" s="1"/>
    </row>
    <row r="95" spans="1:9" x14ac:dyDescent="0.2">
      <c r="A95" s="1"/>
      <c r="B95" s="1"/>
      <c r="C95" s="1"/>
      <c r="D95" s="1"/>
      <c r="E95" s="1"/>
      <c r="F95" s="1"/>
      <c r="G95" s="1"/>
      <c r="H95" s="1"/>
      <c r="I95" s="1"/>
    </row>
    <row r="96" spans="1:9" x14ac:dyDescent="0.2">
      <c r="A96" s="1"/>
      <c r="B96" s="1"/>
      <c r="C96" s="1"/>
      <c r="D96" s="1"/>
      <c r="E96" s="1"/>
      <c r="F96" s="1"/>
      <c r="G96" s="1"/>
      <c r="H96" s="1"/>
      <c r="I96" s="1"/>
    </row>
    <row r="97" spans="1:9" x14ac:dyDescent="0.2">
      <c r="A97" s="1"/>
      <c r="B97" s="1"/>
      <c r="C97" s="1"/>
      <c r="D97" s="1"/>
      <c r="E97" s="1"/>
      <c r="F97" s="1"/>
      <c r="G97" s="1"/>
      <c r="H97" s="1"/>
      <c r="I97" s="1"/>
    </row>
    <row r="98" spans="1:9" x14ac:dyDescent="0.2">
      <c r="A98" s="1"/>
      <c r="B98" s="1"/>
      <c r="C98" s="1"/>
      <c r="D98" s="1"/>
      <c r="E98" s="1"/>
      <c r="F98" s="1"/>
      <c r="G98" s="1"/>
      <c r="H98" s="1"/>
      <c r="I98" s="1"/>
    </row>
    <row r="99" spans="1:9" x14ac:dyDescent="0.2">
      <c r="A99" s="1"/>
      <c r="B99" s="1"/>
      <c r="C99" s="1"/>
      <c r="D99" s="1"/>
      <c r="E99" s="1"/>
      <c r="F99" s="1"/>
      <c r="G99" s="1"/>
      <c r="H99" s="1"/>
      <c r="I99" s="1"/>
    </row>
  </sheetData>
  <mergeCells count="1">
    <mergeCell ref="A1:C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5" tint="0.39997558519241921"/>
  </sheetPr>
  <dimension ref="A1:K100"/>
  <sheetViews>
    <sheetView rightToLeft="1" workbookViewId="0">
      <selection activeCell="D3" sqref="D3"/>
    </sheetView>
  </sheetViews>
  <sheetFormatPr defaultRowHeight="14.25" x14ac:dyDescent="0.2"/>
  <cols>
    <col min="1" max="1" width="6" customWidth="1"/>
    <col min="2" max="2" width="68.25" customWidth="1"/>
    <col min="3" max="3" width="17.625" customWidth="1"/>
    <col min="4" max="4" width="26.375" customWidth="1"/>
    <col min="5" max="5" width="14.75" customWidth="1"/>
  </cols>
  <sheetData>
    <row r="1" spans="1:11" ht="62.25" customHeight="1" x14ac:dyDescent="0.2">
      <c r="A1" s="39" t="s">
        <v>76</v>
      </c>
      <c r="B1" s="39"/>
      <c r="C1" s="39"/>
      <c r="D1" s="39"/>
      <c r="E1" s="39"/>
      <c r="F1" s="1"/>
      <c r="G1" s="1"/>
      <c r="H1" s="1"/>
      <c r="I1" s="1"/>
      <c r="J1" s="1"/>
      <c r="K1" s="1"/>
    </row>
    <row r="2" spans="1:11" ht="28.5" customHeight="1" x14ac:dyDescent="0.2">
      <c r="A2" s="46" t="s">
        <v>13</v>
      </c>
      <c r="B2" s="46" t="s">
        <v>71</v>
      </c>
      <c r="C2" s="55" t="s">
        <v>73</v>
      </c>
      <c r="D2" s="57"/>
      <c r="E2" s="46" t="s">
        <v>74</v>
      </c>
      <c r="F2" s="11"/>
      <c r="G2" s="1"/>
      <c r="H2" s="1"/>
      <c r="I2" s="1"/>
      <c r="J2" s="1"/>
      <c r="K2" s="1"/>
    </row>
    <row r="3" spans="1:11" ht="33" customHeight="1" x14ac:dyDescent="0.2">
      <c r="A3" s="47"/>
      <c r="B3" s="47"/>
      <c r="C3" s="19" t="s">
        <v>72</v>
      </c>
      <c r="D3" s="19" t="s">
        <v>79</v>
      </c>
      <c r="E3" s="47"/>
      <c r="F3" s="11"/>
      <c r="G3" s="1"/>
      <c r="H3" s="1"/>
      <c r="I3" s="1"/>
      <c r="J3" s="1"/>
      <c r="K3" s="1"/>
    </row>
    <row r="4" spans="1:11" ht="18.75" x14ac:dyDescent="0.2">
      <c r="A4" s="18">
        <v>1</v>
      </c>
      <c r="B4" s="18"/>
      <c r="C4" s="18"/>
      <c r="D4" s="18"/>
      <c r="E4" s="18"/>
      <c r="F4" s="11"/>
      <c r="G4" s="1"/>
      <c r="H4" s="1"/>
      <c r="I4" s="1"/>
      <c r="J4" s="1"/>
      <c r="K4" s="1"/>
    </row>
    <row r="5" spans="1:11" ht="18.75" x14ac:dyDescent="0.2">
      <c r="A5" s="18">
        <v>2</v>
      </c>
      <c r="B5" s="18"/>
      <c r="C5" s="18"/>
      <c r="D5" s="18"/>
      <c r="E5" s="18"/>
      <c r="F5" s="11"/>
      <c r="G5" s="1"/>
      <c r="H5" s="1"/>
      <c r="I5" s="1"/>
      <c r="J5" s="1"/>
      <c r="K5" s="1"/>
    </row>
    <row r="6" spans="1:11" ht="18.75" x14ac:dyDescent="0.2">
      <c r="A6" s="18">
        <v>3</v>
      </c>
      <c r="B6" s="18"/>
      <c r="C6" s="18"/>
      <c r="D6" s="18"/>
      <c r="E6" s="18"/>
      <c r="F6" s="11"/>
      <c r="G6" s="1"/>
      <c r="H6" s="1"/>
      <c r="I6" s="1"/>
      <c r="J6" s="1"/>
      <c r="K6" s="1"/>
    </row>
    <row r="7" spans="1:11" ht="18.75" x14ac:dyDescent="0.2">
      <c r="A7" s="18">
        <v>4</v>
      </c>
      <c r="B7" s="18"/>
      <c r="C7" s="18"/>
      <c r="D7" s="18"/>
      <c r="E7" s="18"/>
      <c r="F7" s="11"/>
      <c r="G7" s="1"/>
      <c r="H7" s="1"/>
      <c r="I7" s="1"/>
      <c r="J7" s="1"/>
      <c r="K7" s="1"/>
    </row>
    <row r="8" spans="1:11" ht="18.75" x14ac:dyDescent="0.2">
      <c r="A8" s="18">
        <v>5</v>
      </c>
      <c r="B8" s="18"/>
      <c r="C8" s="18"/>
      <c r="D8" s="18"/>
      <c r="E8" s="18"/>
      <c r="F8" s="11"/>
      <c r="G8" s="1"/>
      <c r="H8" s="1"/>
      <c r="I8" s="1"/>
      <c r="J8" s="1"/>
      <c r="K8" s="1"/>
    </row>
    <row r="9" spans="1:11" ht="18.75" x14ac:dyDescent="0.2">
      <c r="A9" s="18">
        <v>6</v>
      </c>
      <c r="B9" s="18"/>
      <c r="C9" s="18"/>
      <c r="D9" s="18"/>
      <c r="E9" s="18"/>
      <c r="F9" s="11"/>
      <c r="G9" s="1"/>
      <c r="H9" s="1"/>
      <c r="I9" s="1"/>
      <c r="J9" s="1"/>
      <c r="K9" s="1"/>
    </row>
    <row r="10" spans="1:11" ht="18.75" x14ac:dyDescent="0.2">
      <c r="A10" s="18">
        <v>7</v>
      </c>
      <c r="B10" s="18"/>
      <c r="C10" s="18"/>
      <c r="D10" s="18"/>
      <c r="E10" s="18"/>
      <c r="F10" s="11"/>
      <c r="G10" s="1"/>
      <c r="H10" s="1"/>
      <c r="I10" s="1"/>
      <c r="J10" s="1"/>
      <c r="K10" s="1"/>
    </row>
    <row r="11" spans="1:11" ht="18.75" x14ac:dyDescent="0.2">
      <c r="A11" s="18">
        <v>8</v>
      </c>
      <c r="B11" s="18"/>
      <c r="C11" s="18"/>
      <c r="D11" s="18"/>
      <c r="E11" s="18"/>
      <c r="F11" s="11"/>
      <c r="G11" s="1"/>
      <c r="H11" s="1"/>
      <c r="I11" s="1"/>
      <c r="J11" s="1"/>
      <c r="K11" s="1"/>
    </row>
    <row r="12" spans="1:11" ht="18.75" x14ac:dyDescent="0.2">
      <c r="A12" s="18">
        <v>9</v>
      </c>
      <c r="B12" s="18"/>
      <c r="C12" s="18"/>
      <c r="D12" s="18"/>
      <c r="E12" s="18"/>
      <c r="F12" s="11"/>
      <c r="G12" s="1"/>
      <c r="H12" s="1"/>
      <c r="I12" s="1"/>
      <c r="J12" s="1"/>
      <c r="K12" s="1"/>
    </row>
    <row r="13" spans="1:11" ht="18.75" x14ac:dyDescent="0.2">
      <c r="A13" s="18">
        <v>10</v>
      </c>
      <c r="B13" s="18"/>
      <c r="C13" s="18"/>
      <c r="D13" s="18"/>
      <c r="E13" s="18"/>
      <c r="F13" s="11"/>
      <c r="G13" s="1"/>
      <c r="H13" s="1"/>
      <c r="I13" s="1"/>
      <c r="J13" s="1"/>
      <c r="K13" s="1"/>
    </row>
    <row r="14" spans="1:1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</row>
    <row r="15" spans="1:11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</row>
    <row r="16" spans="1:11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</row>
    <row r="17" spans="1:11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</row>
    <row r="18" spans="1:11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</row>
    <row r="19" spans="1:1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</row>
    <row r="20" spans="1:1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  <row r="22" spans="1:11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</row>
    <row r="23" spans="1:11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</row>
    <row r="24" spans="1:11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</row>
    <row r="25" spans="1:1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</row>
    <row r="26" spans="1:11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</row>
    <row r="27" spans="1:11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</row>
    <row r="28" spans="1:11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</row>
    <row r="29" spans="1:11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</row>
    <row r="30" spans="1:11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</row>
    <row r="31" spans="1:11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</row>
    <row r="32" spans="1:11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</row>
    <row r="33" spans="1:11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</row>
    <row r="34" spans="1:11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</row>
    <row r="35" spans="1:11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</row>
    <row r="36" spans="1:1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</row>
    <row r="37" spans="1:11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</row>
    <row r="38" spans="1:11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</row>
    <row r="39" spans="1:11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</row>
    <row r="40" spans="1:11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</row>
    <row r="41" spans="1:11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</row>
    <row r="42" spans="1:11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</row>
    <row r="43" spans="1:11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</row>
    <row r="44" spans="1:11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</row>
    <row r="45" spans="1:11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</row>
    <row r="46" spans="1:11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</row>
    <row r="47" spans="1:11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</row>
    <row r="48" spans="1:11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</row>
    <row r="49" spans="1:11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</row>
    <row r="50" spans="1:11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</row>
    <row r="51" spans="1:11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</row>
    <row r="52" spans="1:11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</row>
    <row r="53" spans="1:11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</row>
    <row r="54" spans="1:11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</row>
    <row r="55" spans="1:11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</row>
    <row r="56" spans="1:11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</row>
    <row r="57" spans="1:11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</row>
    <row r="58" spans="1:11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</row>
    <row r="59" spans="1:11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</row>
    <row r="60" spans="1:11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</row>
    <row r="61" spans="1:11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</row>
    <row r="62" spans="1:11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</row>
    <row r="63" spans="1:11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</row>
    <row r="64" spans="1:11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</row>
    <row r="65" spans="1:11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</row>
    <row r="66" spans="1:11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</row>
    <row r="67" spans="1:11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</row>
    <row r="68" spans="1:11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</row>
    <row r="69" spans="1:11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</row>
    <row r="70" spans="1:11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</row>
    <row r="71" spans="1:11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</row>
    <row r="72" spans="1:11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</row>
    <row r="73" spans="1:11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</row>
    <row r="74" spans="1:11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</row>
    <row r="75" spans="1:11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</row>
    <row r="76" spans="1:11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</row>
    <row r="77" spans="1:11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</row>
    <row r="78" spans="1:11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</row>
    <row r="79" spans="1:11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</row>
    <row r="80" spans="1:11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</row>
    <row r="81" spans="1:11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</row>
    <row r="82" spans="1:11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</row>
    <row r="83" spans="1:11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</row>
    <row r="84" spans="1:11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</row>
    <row r="85" spans="1:11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</row>
    <row r="86" spans="1:11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</row>
    <row r="87" spans="1:11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</row>
    <row r="88" spans="1:11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</row>
    <row r="89" spans="1:11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</row>
    <row r="90" spans="1:11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</row>
    <row r="91" spans="1:11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</row>
    <row r="92" spans="1:11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</row>
    <row r="93" spans="1:11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</row>
    <row r="94" spans="1:11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</row>
    <row r="95" spans="1:11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</row>
    <row r="96" spans="1:11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</row>
    <row r="97" spans="1:11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</row>
    <row r="98" spans="1:11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</row>
    <row r="99" spans="1:11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</row>
    <row r="100" spans="1:11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  <c r="K100" s="1"/>
    </row>
  </sheetData>
  <mergeCells count="5">
    <mergeCell ref="A1:E1"/>
    <mergeCell ref="A2:A3"/>
    <mergeCell ref="B2:B3"/>
    <mergeCell ref="C2:D2"/>
    <mergeCell ref="E2:E3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7" tint="0.39997558519241921"/>
  </sheetPr>
  <dimension ref="A1:L100"/>
  <sheetViews>
    <sheetView rightToLeft="1" workbookViewId="0">
      <selection activeCell="D24" sqref="D24"/>
    </sheetView>
  </sheetViews>
  <sheetFormatPr defaultRowHeight="14.25" x14ac:dyDescent="0.2"/>
  <cols>
    <col min="1" max="1" width="6" customWidth="1"/>
    <col min="2" max="2" width="17.875" customWidth="1"/>
    <col min="3" max="3" width="17.625" customWidth="1"/>
    <col min="4" max="4" width="26.375" customWidth="1"/>
    <col min="5" max="5" width="28.25" customWidth="1"/>
    <col min="6" max="6" width="22.25" customWidth="1"/>
  </cols>
  <sheetData>
    <row r="1" spans="1:12" ht="62.25" customHeight="1" x14ac:dyDescent="0.2">
      <c r="A1" s="39" t="s">
        <v>77</v>
      </c>
      <c r="B1" s="39"/>
      <c r="C1" s="39"/>
      <c r="D1" s="39"/>
      <c r="E1" s="39"/>
      <c r="F1" s="39"/>
      <c r="G1" s="1"/>
      <c r="H1" s="1"/>
      <c r="I1" s="1"/>
      <c r="J1" s="1"/>
      <c r="K1" s="1"/>
      <c r="L1" s="1"/>
    </row>
    <row r="2" spans="1:12" ht="28.5" customHeight="1" x14ac:dyDescent="0.2">
      <c r="A2" s="46" t="s">
        <v>13</v>
      </c>
      <c r="B2" s="46" t="s">
        <v>14</v>
      </c>
      <c r="C2" s="55" t="s">
        <v>73</v>
      </c>
      <c r="D2" s="57"/>
      <c r="E2" s="46" t="s">
        <v>78</v>
      </c>
      <c r="F2" s="46" t="s">
        <v>32</v>
      </c>
      <c r="G2" s="11"/>
      <c r="H2" s="1"/>
      <c r="I2" s="1"/>
      <c r="J2" s="1"/>
      <c r="K2" s="1"/>
      <c r="L2" s="1"/>
    </row>
    <row r="3" spans="1:12" ht="33" customHeight="1" x14ac:dyDescent="0.2">
      <c r="A3" s="47"/>
      <c r="B3" s="47"/>
      <c r="C3" s="19" t="s">
        <v>72</v>
      </c>
      <c r="D3" s="19" t="s">
        <v>75</v>
      </c>
      <c r="E3" s="47"/>
      <c r="F3" s="47"/>
      <c r="G3" s="11"/>
      <c r="H3" s="1"/>
      <c r="I3" s="1"/>
      <c r="J3" s="1"/>
      <c r="K3" s="1"/>
      <c r="L3" s="1"/>
    </row>
    <row r="4" spans="1:12" ht="18.75" x14ac:dyDescent="0.2">
      <c r="A4" s="18">
        <v>1</v>
      </c>
      <c r="B4" s="18"/>
      <c r="C4" s="18"/>
      <c r="D4" s="18"/>
      <c r="E4" s="18"/>
      <c r="F4" s="18"/>
      <c r="G4" s="11"/>
      <c r="H4" s="1"/>
      <c r="I4" s="1"/>
      <c r="J4" s="1"/>
      <c r="K4" s="1"/>
      <c r="L4" s="1"/>
    </row>
    <row r="5" spans="1:12" ht="18.75" x14ac:dyDescent="0.2">
      <c r="A5" s="18">
        <v>2</v>
      </c>
      <c r="B5" s="18"/>
      <c r="C5" s="18"/>
      <c r="D5" s="18"/>
      <c r="E5" s="18"/>
      <c r="F5" s="18"/>
      <c r="G5" s="11"/>
      <c r="H5" s="1"/>
      <c r="I5" s="1"/>
      <c r="J5" s="1"/>
      <c r="K5" s="1"/>
      <c r="L5" s="1"/>
    </row>
    <row r="6" spans="1:12" ht="18.75" x14ac:dyDescent="0.2">
      <c r="A6" s="18">
        <v>3</v>
      </c>
      <c r="B6" s="18"/>
      <c r="C6" s="18"/>
      <c r="D6" s="18"/>
      <c r="E6" s="18"/>
      <c r="F6" s="18"/>
      <c r="G6" s="11"/>
      <c r="H6" s="1"/>
      <c r="I6" s="1"/>
      <c r="J6" s="1"/>
      <c r="K6" s="1"/>
      <c r="L6" s="1"/>
    </row>
    <row r="7" spans="1:12" ht="18.75" x14ac:dyDescent="0.2">
      <c r="A7" s="18">
        <v>4</v>
      </c>
      <c r="B7" s="18"/>
      <c r="C7" s="18"/>
      <c r="D7" s="18"/>
      <c r="E7" s="18"/>
      <c r="F7" s="18"/>
      <c r="G7" s="11"/>
      <c r="H7" s="1"/>
      <c r="I7" s="1"/>
      <c r="J7" s="1"/>
      <c r="K7" s="1"/>
      <c r="L7" s="1"/>
    </row>
    <row r="8" spans="1:12" ht="18.75" x14ac:dyDescent="0.2">
      <c r="A8" s="18">
        <v>5</v>
      </c>
      <c r="B8" s="18"/>
      <c r="C8" s="18"/>
      <c r="D8" s="18"/>
      <c r="E8" s="18"/>
      <c r="F8" s="18"/>
      <c r="G8" s="11"/>
      <c r="H8" s="1"/>
      <c r="I8" s="1"/>
      <c r="J8" s="1"/>
      <c r="K8" s="1"/>
      <c r="L8" s="1"/>
    </row>
    <row r="9" spans="1:12" ht="18.75" x14ac:dyDescent="0.2">
      <c r="A9" s="18">
        <v>6</v>
      </c>
      <c r="B9" s="18"/>
      <c r="C9" s="18"/>
      <c r="D9" s="18"/>
      <c r="E9" s="18"/>
      <c r="F9" s="18"/>
      <c r="G9" s="11"/>
      <c r="H9" s="1"/>
      <c r="I9" s="1"/>
      <c r="J9" s="1"/>
      <c r="K9" s="1"/>
      <c r="L9" s="1"/>
    </row>
    <row r="10" spans="1:12" ht="18.75" x14ac:dyDescent="0.2">
      <c r="A10" s="18">
        <v>7</v>
      </c>
      <c r="B10" s="18"/>
      <c r="C10" s="18"/>
      <c r="D10" s="18"/>
      <c r="E10" s="18"/>
      <c r="F10" s="18"/>
      <c r="G10" s="11"/>
      <c r="H10" s="1"/>
      <c r="I10" s="1"/>
      <c r="J10" s="1"/>
      <c r="K10" s="1"/>
      <c r="L10" s="1"/>
    </row>
    <row r="11" spans="1:12" ht="18.75" x14ac:dyDescent="0.2">
      <c r="A11" s="18">
        <v>8</v>
      </c>
      <c r="B11" s="18"/>
      <c r="C11" s="18"/>
      <c r="D11" s="18"/>
      <c r="E11" s="18"/>
      <c r="F11" s="18"/>
      <c r="G11" s="11"/>
      <c r="H11" s="1"/>
      <c r="I11" s="1"/>
      <c r="J11" s="1"/>
      <c r="K11" s="1"/>
      <c r="L11" s="1"/>
    </row>
    <row r="12" spans="1:12" ht="18.75" x14ac:dyDescent="0.2">
      <c r="A12" s="18">
        <v>9</v>
      </c>
      <c r="B12" s="18"/>
      <c r="C12" s="18"/>
      <c r="D12" s="18"/>
      <c r="E12" s="18"/>
      <c r="F12" s="18"/>
      <c r="G12" s="11"/>
      <c r="H12" s="1"/>
      <c r="I12" s="1"/>
      <c r="J12" s="1"/>
      <c r="K12" s="1"/>
      <c r="L12" s="1"/>
    </row>
    <row r="13" spans="1:12" ht="18.75" x14ac:dyDescent="0.2">
      <c r="A13" s="18">
        <v>10</v>
      </c>
      <c r="B13" s="18"/>
      <c r="C13" s="18"/>
      <c r="D13" s="18"/>
      <c r="E13" s="18"/>
      <c r="F13" s="18"/>
      <c r="G13" s="11"/>
      <c r="H13" s="1"/>
      <c r="I13" s="1"/>
      <c r="J13" s="1"/>
      <c r="K13" s="1"/>
      <c r="L13" s="1"/>
    </row>
    <row r="14" spans="1:12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</row>
    <row r="15" spans="1:12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</row>
    <row r="16" spans="1:12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</row>
    <row r="17" spans="1:12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</row>
    <row r="18" spans="1:12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</row>
    <row r="19" spans="1:12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</row>
    <row r="20" spans="1:12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</row>
    <row r="21" spans="1:12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</row>
    <row r="22" spans="1:12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</row>
    <row r="23" spans="1:12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</row>
    <row r="24" spans="1:12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</row>
    <row r="25" spans="1:12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</row>
    <row r="26" spans="1:12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</row>
    <row r="27" spans="1:12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</row>
    <row r="28" spans="1:12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</row>
    <row r="29" spans="1:12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</row>
    <row r="30" spans="1:12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</row>
    <row r="31" spans="1:12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</row>
    <row r="32" spans="1:12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</row>
    <row r="33" spans="1:12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</row>
    <row r="34" spans="1:12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</row>
    <row r="35" spans="1:12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</row>
    <row r="36" spans="1:12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</row>
    <row r="37" spans="1:12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</row>
    <row r="38" spans="1:12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</row>
    <row r="39" spans="1:12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</row>
    <row r="40" spans="1:12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</row>
    <row r="41" spans="1:12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</row>
    <row r="42" spans="1:12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</row>
    <row r="43" spans="1:12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</row>
    <row r="44" spans="1:12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</row>
    <row r="45" spans="1:12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</row>
    <row r="46" spans="1:12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</row>
    <row r="47" spans="1:12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</row>
    <row r="48" spans="1:12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</row>
    <row r="49" spans="1:12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</row>
    <row r="50" spans="1:12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</row>
    <row r="51" spans="1:12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</row>
    <row r="52" spans="1:12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</row>
    <row r="53" spans="1:12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</row>
    <row r="54" spans="1:12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</row>
    <row r="55" spans="1:12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</row>
    <row r="56" spans="1:12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</row>
    <row r="57" spans="1:12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</row>
    <row r="58" spans="1:12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</row>
    <row r="59" spans="1:12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</row>
    <row r="60" spans="1:12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</row>
    <row r="61" spans="1:12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</row>
    <row r="62" spans="1:12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</row>
    <row r="63" spans="1:12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</row>
    <row r="64" spans="1:12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</row>
    <row r="65" spans="1:12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</row>
    <row r="66" spans="1:12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</row>
    <row r="67" spans="1:12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</row>
    <row r="68" spans="1:12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</row>
    <row r="69" spans="1:12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</row>
    <row r="70" spans="1:12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</row>
    <row r="71" spans="1:12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</row>
    <row r="72" spans="1:12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</row>
    <row r="73" spans="1:12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</row>
    <row r="74" spans="1:12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</row>
    <row r="75" spans="1:12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</row>
    <row r="76" spans="1:12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</row>
    <row r="77" spans="1:12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</row>
    <row r="78" spans="1:12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</row>
    <row r="79" spans="1:12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</row>
    <row r="80" spans="1:12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</row>
    <row r="81" spans="1:12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</row>
    <row r="82" spans="1:12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</row>
    <row r="83" spans="1:12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</row>
    <row r="84" spans="1:12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</row>
    <row r="85" spans="1:12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</row>
    <row r="86" spans="1:12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</row>
    <row r="87" spans="1:12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</row>
    <row r="88" spans="1:12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</row>
    <row r="89" spans="1:12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</row>
    <row r="90" spans="1:12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</row>
    <row r="91" spans="1:12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</row>
    <row r="92" spans="1:12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</row>
    <row r="93" spans="1:12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</row>
    <row r="94" spans="1:12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</row>
    <row r="95" spans="1:12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</row>
    <row r="96" spans="1:12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</row>
    <row r="97" spans="1:12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</row>
    <row r="98" spans="1:12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  <c r="L98" s="1"/>
    </row>
    <row r="99" spans="1:12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  <c r="L99" s="1"/>
    </row>
    <row r="100" spans="1:12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  <c r="K100" s="1"/>
      <c r="L100" s="1"/>
    </row>
  </sheetData>
  <mergeCells count="6">
    <mergeCell ref="A1:F1"/>
    <mergeCell ref="A2:A3"/>
    <mergeCell ref="B2:B3"/>
    <mergeCell ref="C2:D2"/>
    <mergeCell ref="F2:F3"/>
    <mergeCell ref="E2:E3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8" tint="-0.249977111117893"/>
  </sheetPr>
  <dimension ref="A1:K99"/>
  <sheetViews>
    <sheetView rightToLeft="1" workbookViewId="0">
      <selection activeCell="E3" sqref="E3"/>
    </sheetView>
  </sheetViews>
  <sheetFormatPr defaultRowHeight="14.25" x14ac:dyDescent="0.2"/>
  <cols>
    <col min="1" max="1" width="6" customWidth="1"/>
    <col min="2" max="2" width="21.375" customWidth="1"/>
    <col min="3" max="3" width="67.625" customWidth="1"/>
    <col min="4" max="4" width="23.25" customWidth="1"/>
    <col min="5" max="5" width="13.875" customWidth="1"/>
  </cols>
  <sheetData>
    <row r="1" spans="1:11" ht="89.25" customHeight="1" x14ac:dyDescent="0.2">
      <c r="A1" s="60" t="s">
        <v>80</v>
      </c>
      <c r="B1" s="39"/>
      <c r="C1" s="39"/>
      <c r="D1" s="39"/>
      <c r="E1" s="39"/>
      <c r="F1" s="1"/>
      <c r="G1" s="1"/>
      <c r="H1" s="1"/>
      <c r="I1" s="1"/>
      <c r="J1" s="1"/>
      <c r="K1" s="1"/>
    </row>
    <row r="2" spans="1:11" ht="21" x14ac:dyDescent="0.2">
      <c r="A2" s="19" t="s">
        <v>13</v>
      </c>
      <c r="B2" s="19" t="s">
        <v>81</v>
      </c>
      <c r="C2" s="19" t="s">
        <v>82</v>
      </c>
      <c r="D2" s="19" t="s">
        <v>83</v>
      </c>
      <c r="E2" s="19" t="s">
        <v>74</v>
      </c>
      <c r="F2" s="11"/>
      <c r="G2" s="1"/>
      <c r="H2" s="1"/>
      <c r="I2" s="1"/>
      <c r="J2" s="1"/>
      <c r="K2" s="1"/>
    </row>
    <row r="3" spans="1:11" ht="18.75" x14ac:dyDescent="0.2">
      <c r="A3" s="18">
        <v>1</v>
      </c>
      <c r="B3" s="18"/>
      <c r="C3" s="18"/>
      <c r="D3" s="18"/>
      <c r="E3" s="18"/>
      <c r="F3" s="11"/>
      <c r="G3" s="1"/>
      <c r="H3" s="1"/>
      <c r="I3" s="1"/>
      <c r="J3" s="1"/>
      <c r="K3" s="1"/>
    </row>
    <row r="4" spans="1:11" ht="18.75" x14ac:dyDescent="0.2">
      <c r="A4" s="18">
        <v>2</v>
      </c>
      <c r="B4" s="18"/>
      <c r="C4" s="18"/>
      <c r="D4" s="18"/>
      <c r="E4" s="18"/>
      <c r="F4" s="11"/>
      <c r="G4" s="1"/>
      <c r="H4" s="1"/>
      <c r="I4" s="1"/>
      <c r="J4" s="1"/>
      <c r="K4" s="1"/>
    </row>
    <row r="5" spans="1:11" ht="18.75" x14ac:dyDescent="0.2">
      <c r="A5" s="18">
        <v>3</v>
      </c>
      <c r="B5" s="18"/>
      <c r="C5" s="18"/>
      <c r="D5" s="18"/>
      <c r="E5" s="18"/>
      <c r="F5" s="11"/>
      <c r="G5" s="1"/>
      <c r="H5" s="1"/>
      <c r="I5" s="1"/>
      <c r="J5" s="1"/>
      <c r="K5" s="1"/>
    </row>
    <row r="6" spans="1:11" ht="18.75" x14ac:dyDescent="0.2">
      <c r="A6" s="18">
        <v>4</v>
      </c>
      <c r="B6" s="18"/>
      <c r="C6" s="18"/>
      <c r="D6" s="18"/>
      <c r="E6" s="18"/>
      <c r="F6" s="11"/>
      <c r="G6" s="1"/>
      <c r="H6" s="1"/>
      <c r="I6" s="1"/>
      <c r="J6" s="1"/>
      <c r="K6" s="1"/>
    </row>
    <row r="7" spans="1:11" ht="18.75" x14ac:dyDescent="0.2">
      <c r="A7" s="18">
        <v>5</v>
      </c>
      <c r="B7" s="18"/>
      <c r="C7" s="18"/>
      <c r="D7" s="18"/>
      <c r="E7" s="18"/>
      <c r="F7" s="11"/>
      <c r="G7" s="1"/>
      <c r="H7" s="1"/>
      <c r="I7" s="1"/>
      <c r="J7" s="1"/>
      <c r="K7" s="1"/>
    </row>
    <row r="8" spans="1:11" ht="18.75" x14ac:dyDescent="0.2">
      <c r="A8" s="18">
        <v>6</v>
      </c>
      <c r="B8" s="18"/>
      <c r="C8" s="18"/>
      <c r="D8" s="18"/>
      <c r="E8" s="18"/>
      <c r="F8" s="11"/>
      <c r="G8" s="1"/>
      <c r="H8" s="1"/>
      <c r="I8" s="1"/>
      <c r="J8" s="1"/>
      <c r="K8" s="1"/>
    </row>
    <row r="9" spans="1:11" ht="18.75" x14ac:dyDescent="0.2">
      <c r="A9" s="18">
        <v>7</v>
      </c>
      <c r="B9" s="18"/>
      <c r="C9" s="18"/>
      <c r="D9" s="18"/>
      <c r="E9" s="18"/>
      <c r="F9" s="11"/>
      <c r="G9" s="1"/>
      <c r="H9" s="1"/>
      <c r="I9" s="1"/>
      <c r="J9" s="1"/>
      <c r="K9" s="1"/>
    </row>
    <row r="10" spans="1:11" ht="18.75" x14ac:dyDescent="0.2">
      <c r="A10" s="18">
        <v>8</v>
      </c>
      <c r="B10" s="18"/>
      <c r="C10" s="18"/>
      <c r="D10" s="18"/>
      <c r="E10" s="18"/>
      <c r="F10" s="11"/>
      <c r="G10" s="1"/>
      <c r="H10" s="1"/>
      <c r="I10" s="1"/>
      <c r="J10" s="1"/>
      <c r="K10" s="1"/>
    </row>
    <row r="11" spans="1:11" x14ac:dyDescent="0.2">
      <c r="A11" s="7"/>
      <c r="B11" s="7"/>
      <c r="C11" s="7"/>
      <c r="D11" s="7"/>
      <c r="E11" s="7"/>
      <c r="F11" s="1"/>
      <c r="G11" s="1"/>
      <c r="H11" s="1"/>
      <c r="I11" s="1"/>
      <c r="J11" s="1"/>
      <c r="K11" s="1"/>
    </row>
    <row r="12" spans="1:11" x14ac:dyDescent="0.2">
      <c r="A12" s="1"/>
      <c r="B12" s="1"/>
      <c r="C12" s="1"/>
      <c r="D12" s="1"/>
      <c r="E12" s="1"/>
      <c r="F12" s="1"/>
      <c r="G12" s="1"/>
      <c r="H12" s="1"/>
      <c r="I12" s="1"/>
      <c r="J12" s="1"/>
      <c r="K12" s="1"/>
    </row>
    <row r="13" spans="1:11" x14ac:dyDescent="0.2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</row>
    <row r="14" spans="1:11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</row>
    <row r="15" spans="1:11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</row>
    <row r="16" spans="1:11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</row>
    <row r="17" spans="1:11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</row>
    <row r="18" spans="1:11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</row>
    <row r="19" spans="1:1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</row>
    <row r="20" spans="1:1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  <row r="22" spans="1:11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</row>
    <row r="23" spans="1:11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</row>
    <row r="24" spans="1:11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</row>
    <row r="25" spans="1:1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</row>
    <row r="26" spans="1:11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</row>
    <row r="27" spans="1:11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</row>
    <row r="28" spans="1:11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</row>
    <row r="29" spans="1:11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</row>
    <row r="30" spans="1:11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</row>
    <row r="31" spans="1:11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</row>
    <row r="32" spans="1:11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</row>
    <row r="33" spans="1:11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</row>
    <row r="34" spans="1:11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</row>
    <row r="35" spans="1:11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</row>
    <row r="36" spans="1:1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</row>
    <row r="37" spans="1:11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</row>
    <row r="38" spans="1:11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</row>
    <row r="39" spans="1:11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</row>
    <row r="40" spans="1:11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</row>
    <row r="41" spans="1:11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</row>
    <row r="42" spans="1:11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</row>
    <row r="43" spans="1:11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</row>
    <row r="44" spans="1:11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</row>
    <row r="45" spans="1:11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</row>
    <row r="46" spans="1:11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</row>
    <row r="47" spans="1:11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</row>
    <row r="48" spans="1:11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</row>
    <row r="49" spans="1:11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</row>
    <row r="50" spans="1:11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</row>
    <row r="51" spans="1:11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</row>
    <row r="52" spans="1:11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</row>
    <row r="53" spans="1:11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</row>
    <row r="54" spans="1:11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</row>
    <row r="55" spans="1:11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</row>
    <row r="56" spans="1:11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</row>
    <row r="57" spans="1:11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</row>
    <row r="58" spans="1:11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</row>
    <row r="59" spans="1:11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</row>
    <row r="60" spans="1:11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</row>
    <row r="61" spans="1:11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</row>
    <row r="62" spans="1:11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</row>
    <row r="63" spans="1:11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</row>
    <row r="64" spans="1:11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</row>
    <row r="65" spans="1:11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</row>
    <row r="66" spans="1:11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</row>
    <row r="67" spans="1:11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</row>
    <row r="68" spans="1:11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</row>
    <row r="69" spans="1:11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</row>
    <row r="70" spans="1:11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</row>
    <row r="71" spans="1:11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</row>
    <row r="72" spans="1:11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</row>
    <row r="73" spans="1:11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</row>
    <row r="74" spans="1:11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</row>
    <row r="75" spans="1:11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</row>
    <row r="76" spans="1:11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</row>
    <row r="77" spans="1:11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</row>
    <row r="78" spans="1:11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</row>
    <row r="79" spans="1:11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</row>
    <row r="80" spans="1:11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</row>
    <row r="81" spans="1:11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</row>
    <row r="82" spans="1:11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</row>
    <row r="83" spans="1:11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</row>
    <row r="84" spans="1:11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</row>
    <row r="85" spans="1:11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</row>
    <row r="86" spans="1:11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</row>
    <row r="87" spans="1:11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</row>
    <row r="88" spans="1:11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</row>
    <row r="89" spans="1:11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</row>
    <row r="90" spans="1:11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</row>
    <row r="91" spans="1:11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</row>
    <row r="92" spans="1:11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</row>
    <row r="93" spans="1:11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</row>
    <row r="94" spans="1:11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</row>
    <row r="95" spans="1:11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</row>
    <row r="96" spans="1:11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</row>
    <row r="97" spans="1:11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</row>
    <row r="98" spans="1:11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</row>
    <row r="99" spans="1:11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</row>
  </sheetData>
  <mergeCells count="1">
    <mergeCell ref="A1:E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2" tint="-0.249977111117893"/>
  </sheetPr>
  <dimension ref="A1:J105"/>
  <sheetViews>
    <sheetView rightToLeft="1" workbookViewId="0">
      <selection activeCell="B15" sqref="B15"/>
    </sheetView>
  </sheetViews>
  <sheetFormatPr defaultRowHeight="14.25" x14ac:dyDescent="0.2"/>
  <cols>
    <col min="1" max="1" width="6" customWidth="1"/>
    <col min="2" max="2" width="47.125" customWidth="1"/>
    <col min="3" max="3" width="54" customWidth="1"/>
    <col min="4" max="4" width="28.375" customWidth="1"/>
  </cols>
  <sheetData>
    <row r="1" spans="1:10" ht="43.5" customHeight="1" x14ac:dyDescent="0.2">
      <c r="A1" s="60" t="s">
        <v>84</v>
      </c>
      <c r="B1" s="39"/>
      <c r="C1" s="39"/>
      <c r="D1" s="39"/>
      <c r="E1" s="1"/>
      <c r="F1" s="1"/>
      <c r="G1" s="1"/>
      <c r="H1" s="1"/>
      <c r="I1" s="1"/>
      <c r="J1" s="1"/>
    </row>
    <row r="2" spans="1:10" ht="21" x14ac:dyDescent="0.2">
      <c r="A2" s="19" t="s">
        <v>13</v>
      </c>
      <c r="B2" s="19" t="s">
        <v>85</v>
      </c>
      <c r="C2" s="19" t="s">
        <v>86</v>
      </c>
      <c r="D2" s="19" t="s">
        <v>87</v>
      </c>
      <c r="E2" s="11"/>
      <c r="F2" s="1"/>
      <c r="G2" s="1"/>
      <c r="H2" s="1"/>
      <c r="I2" s="1"/>
      <c r="J2" s="1"/>
    </row>
    <row r="3" spans="1:10" ht="18.75" x14ac:dyDescent="0.2">
      <c r="A3" s="18">
        <v>1</v>
      </c>
      <c r="B3" s="18"/>
      <c r="C3" s="18"/>
      <c r="D3" s="18"/>
      <c r="E3" s="11"/>
      <c r="F3" s="1"/>
      <c r="G3" s="1"/>
      <c r="H3" s="1"/>
      <c r="I3" s="1"/>
      <c r="J3" s="1"/>
    </row>
    <row r="4" spans="1:10" ht="18.75" x14ac:dyDescent="0.2">
      <c r="A4" s="18">
        <v>2</v>
      </c>
      <c r="B4" s="18"/>
      <c r="C4" s="18"/>
      <c r="D4" s="18"/>
      <c r="E4" s="11"/>
      <c r="F4" s="1"/>
      <c r="G4" s="1"/>
      <c r="H4" s="1"/>
      <c r="I4" s="1"/>
      <c r="J4" s="1"/>
    </row>
    <row r="5" spans="1:10" ht="18.75" x14ac:dyDescent="0.2">
      <c r="A5" s="18">
        <v>3</v>
      </c>
      <c r="B5" s="18"/>
      <c r="C5" s="18"/>
      <c r="D5" s="18"/>
      <c r="E5" s="11"/>
      <c r="F5" s="1"/>
      <c r="G5" s="1"/>
      <c r="H5" s="1"/>
      <c r="I5" s="1"/>
      <c r="J5" s="1"/>
    </row>
    <row r="6" spans="1:10" ht="18.75" x14ac:dyDescent="0.2">
      <c r="A6" s="18">
        <v>4</v>
      </c>
      <c r="B6" s="18"/>
      <c r="C6" s="18"/>
      <c r="D6" s="18"/>
      <c r="E6" s="11"/>
      <c r="F6" s="1"/>
      <c r="G6" s="1"/>
      <c r="H6" s="1"/>
      <c r="I6" s="1"/>
      <c r="J6" s="1"/>
    </row>
    <row r="7" spans="1:10" ht="18.75" x14ac:dyDescent="0.2">
      <c r="A7" s="18">
        <v>5</v>
      </c>
      <c r="B7" s="18"/>
      <c r="C7" s="18"/>
      <c r="D7" s="18"/>
      <c r="E7" s="11"/>
      <c r="F7" s="1"/>
      <c r="G7" s="1"/>
      <c r="H7" s="1"/>
      <c r="I7" s="1"/>
      <c r="J7" s="1"/>
    </row>
    <row r="8" spans="1:10" ht="18.75" x14ac:dyDescent="0.2">
      <c r="A8" s="18">
        <v>6</v>
      </c>
      <c r="B8" s="18"/>
      <c r="C8" s="18"/>
      <c r="D8" s="18"/>
      <c r="E8" s="11"/>
      <c r="F8" s="1"/>
      <c r="G8" s="1"/>
      <c r="H8" s="1"/>
      <c r="I8" s="1"/>
      <c r="J8" s="1"/>
    </row>
    <row r="9" spans="1:10" ht="18.75" x14ac:dyDescent="0.2">
      <c r="A9" s="18">
        <v>7</v>
      </c>
      <c r="B9" s="18"/>
      <c r="C9" s="18"/>
      <c r="D9" s="18"/>
      <c r="E9" s="11"/>
      <c r="F9" s="1"/>
      <c r="G9" s="1"/>
      <c r="H9" s="1"/>
      <c r="I9" s="1"/>
      <c r="J9" s="1"/>
    </row>
    <row r="10" spans="1:10" ht="18.75" x14ac:dyDescent="0.2">
      <c r="A10" s="18">
        <v>8</v>
      </c>
      <c r="B10" s="18"/>
      <c r="C10" s="18"/>
      <c r="D10" s="18"/>
      <c r="E10" s="11"/>
      <c r="F10" s="1"/>
      <c r="G10" s="1"/>
      <c r="H10" s="1"/>
      <c r="I10" s="1"/>
      <c r="J10" s="1"/>
    </row>
    <row r="11" spans="1:10" ht="18.75" x14ac:dyDescent="0.2">
      <c r="A11" s="18">
        <v>9</v>
      </c>
      <c r="B11" s="18"/>
      <c r="C11" s="18"/>
      <c r="D11" s="18"/>
      <c r="E11" s="11"/>
      <c r="F11" s="1"/>
      <c r="G11" s="1"/>
      <c r="H11" s="1"/>
      <c r="I11" s="1"/>
      <c r="J11" s="1"/>
    </row>
    <row r="12" spans="1:10" ht="18.75" x14ac:dyDescent="0.2">
      <c r="A12" s="18">
        <v>10</v>
      </c>
      <c r="B12" s="18"/>
      <c r="C12" s="18"/>
      <c r="D12" s="18"/>
      <c r="E12" s="11"/>
      <c r="F12" s="1"/>
      <c r="G12" s="1"/>
      <c r="H12" s="1"/>
      <c r="I12" s="1"/>
      <c r="J12" s="1"/>
    </row>
    <row r="13" spans="1:10" ht="18.75" x14ac:dyDescent="0.2">
      <c r="A13" s="18">
        <v>11</v>
      </c>
      <c r="B13" s="18"/>
      <c r="C13" s="18"/>
      <c r="D13" s="18"/>
      <c r="E13" s="11"/>
      <c r="F13" s="1"/>
      <c r="G13" s="1"/>
      <c r="H13" s="1"/>
      <c r="I13" s="1"/>
      <c r="J13" s="1"/>
    </row>
    <row r="14" spans="1:10" ht="18.75" x14ac:dyDescent="0.2">
      <c r="A14" s="18">
        <v>12</v>
      </c>
      <c r="B14" s="18"/>
      <c r="C14" s="18"/>
      <c r="D14" s="18"/>
      <c r="E14" s="11"/>
      <c r="F14" s="1"/>
      <c r="G14" s="1"/>
      <c r="H14" s="1"/>
      <c r="I14" s="1"/>
      <c r="J14" s="1"/>
    </row>
    <row r="15" spans="1:10" ht="18.75" x14ac:dyDescent="0.2">
      <c r="A15" s="18">
        <v>13</v>
      </c>
      <c r="B15" s="18"/>
      <c r="C15" s="18"/>
      <c r="D15" s="18"/>
      <c r="E15" s="11"/>
      <c r="F15" s="1"/>
      <c r="G15" s="1"/>
      <c r="H15" s="1"/>
      <c r="I15" s="1"/>
      <c r="J15" s="1"/>
    </row>
    <row r="16" spans="1:10" ht="18.75" x14ac:dyDescent="0.2">
      <c r="A16" s="18">
        <v>14</v>
      </c>
      <c r="B16" s="18"/>
      <c r="C16" s="18"/>
      <c r="D16" s="18"/>
      <c r="E16" s="11"/>
      <c r="F16" s="1"/>
      <c r="G16" s="1"/>
      <c r="H16" s="1"/>
      <c r="I16" s="1"/>
      <c r="J16" s="1"/>
    </row>
    <row r="17" spans="1:10" x14ac:dyDescent="0.2">
      <c r="A17" s="7"/>
      <c r="B17" s="7"/>
      <c r="C17" s="7"/>
      <c r="D17" s="7"/>
      <c r="E17" s="1"/>
      <c r="F17" s="1"/>
      <c r="G17" s="1"/>
      <c r="H17" s="1"/>
      <c r="I17" s="1"/>
      <c r="J17" s="1"/>
    </row>
    <row r="18" spans="1:10" x14ac:dyDescent="0.2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">
      <c r="A19" s="1"/>
      <c r="B19" s="1"/>
      <c r="C19" s="1"/>
      <c r="D19" s="1"/>
      <c r="E19" s="1"/>
      <c r="F19" s="1"/>
      <c r="G19" s="1"/>
      <c r="H19" s="1"/>
      <c r="I19" s="1"/>
      <c r="J19" s="1"/>
    </row>
    <row r="20" spans="1:10" x14ac:dyDescent="0.2">
      <c r="A20" s="1"/>
      <c r="B20" s="1"/>
      <c r="C20" s="1"/>
      <c r="D20" s="1"/>
      <c r="E20" s="1"/>
      <c r="F20" s="1"/>
      <c r="G20" s="1"/>
      <c r="H20" s="1"/>
      <c r="I20" s="1"/>
      <c r="J20" s="1"/>
    </row>
    <row r="21" spans="1:10" x14ac:dyDescent="0.2">
      <c r="A21" s="1"/>
      <c r="B21" s="1"/>
      <c r="C21" s="1"/>
      <c r="D21" s="1"/>
      <c r="E21" s="1"/>
      <c r="F21" s="1"/>
      <c r="G21" s="1"/>
      <c r="H21" s="1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  <row r="80" spans="1:10" x14ac:dyDescent="0.2">
      <c r="A80" s="1"/>
      <c r="B80" s="1"/>
      <c r="C80" s="1"/>
      <c r="D80" s="1"/>
      <c r="E80" s="1"/>
      <c r="F80" s="1"/>
      <c r="G80" s="1"/>
      <c r="H80" s="1"/>
      <c r="I80" s="1"/>
      <c r="J80" s="1"/>
    </row>
    <row r="81" spans="1:10" x14ac:dyDescent="0.2">
      <c r="A81" s="1"/>
      <c r="B81" s="1"/>
      <c r="C81" s="1"/>
      <c r="D81" s="1"/>
      <c r="E81" s="1"/>
      <c r="F81" s="1"/>
      <c r="G81" s="1"/>
      <c r="H81" s="1"/>
      <c r="I81" s="1"/>
      <c r="J81" s="1"/>
    </row>
    <row r="82" spans="1:10" x14ac:dyDescent="0.2">
      <c r="A82" s="1"/>
      <c r="B82" s="1"/>
      <c r="C82" s="1"/>
      <c r="D82" s="1"/>
      <c r="E82" s="1"/>
      <c r="F82" s="1"/>
      <c r="G82" s="1"/>
      <c r="H82" s="1"/>
      <c r="I82" s="1"/>
      <c r="J82" s="1"/>
    </row>
    <row r="83" spans="1:10" x14ac:dyDescent="0.2">
      <c r="A83" s="1"/>
      <c r="B83" s="1"/>
      <c r="C83" s="1"/>
      <c r="D83" s="1"/>
      <c r="E83" s="1"/>
      <c r="F83" s="1"/>
      <c r="G83" s="1"/>
      <c r="H83" s="1"/>
      <c r="I83" s="1"/>
      <c r="J83" s="1"/>
    </row>
    <row r="84" spans="1:10" x14ac:dyDescent="0.2">
      <c r="A84" s="1"/>
      <c r="B84" s="1"/>
      <c r="C84" s="1"/>
      <c r="D84" s="1"/>
      <c r="E84" s="1"/>
      <c r="F84" s="1"/>
      <c r="G84" s="1"/>
      <c r="H84" s="1"/>
      <c r="I84" s="1"/>
      <c r="J84" s="1"/>
    </row>
    <row r="85" spans="1:10" x14ac:dyDescent="0.2">
      <c r="A85" s="1"/>
      <c r="B85" s="1"/>
      <c r="C85" s="1"/>
      <c r="D85" s="1"/>
      <c r="E85" s="1"/>
      <c r="F85" s="1"/>
      <c r="G85" s="1"/>
      <c r="H85" s="1"/>
      <c r="I85" s="1"/>
      <c r="J85" s="1"/>
    </row>
    <row r="86" spans="1:10" x14ac:dyDescent="0.2">
      <c r="A86" s="1"/>
      <c r="B86" s="1"/>
      <c r="C86" s="1"/>
      <c r="D86" s="1"/>
      <c r="E86" s="1"/>
      <c r="F86" s="1"/>
      <c r="G86" s="1"/>
      <c r="H86" s="1"/>
      <c r="I86" s="1"/>
      <c r="J86" s="1"/>
    </row>
    <row r="87" spans="1:10" x14ac:dyDescent="0.2">
      <c r="A87" s="1"/>
      <c r="B87" s="1"/>
      <c r="C87" s="1"/>
      <c r="D87" s="1"/>
      <c r="E87" s="1"/>
      <c r="F87" s="1"/>
      <c r="G87" s="1"/>
      <c r="H87" s="1"/>
      <c r="I87" s="1"/>
      <c r="J87" s="1"/>
    </row>
    <row r="88" spans="1:10" x14ac:dyDescent="0.2">
      <c r="A88" s="1"/>
      <c r="B88" s="1"/>
      <c r="C88" s="1"/>
      <c r="D88" s="1"/>
      <c r="E88" s="1"/>
      <c r="F88" s="1"/>
      <c r="G88" s="1"/>
      <c r="H88" s="1"/>
      <c r="I88" s="1"/>
      <c r="J88" s="1"/>
    </row>
    <row r="89" spans="1:10" x14ac:dyDescent="0.2">
      <c r="A89" s="1"/>
      <c r="B89" s="1"/>
      <c r="C89" s="1"/>
      <c r="D89" s="1"/>
      <c r="E89" s="1"/>
      <c r="F89" s="1"/>
      <c r="G89" s="1"/>
      <c r="H89" s="1"/>
      <c r="I89" s="1"/>
      <c r="J89" s="1"/>
    </row>
    <row r="90" spans="1:10" x14ac:dyDescent="0.2">
      <c r="A90" s="1"/>
      <c r="B90" s="1"/>
      <c r="C90" s="1"/>
      <c r="D90" s="1"/>
      <c r="E90" s="1"/>
      <c r="F90" s="1"/>
      <c r="G90" s="1"/>
      <c r="H90" s="1"/>
      <c r="I90" s="1"/>
      <c r="J90" s="1"/>
    </row>
    <row r="91" spans="1:10" x14ac:dyDescent="0.2">
      <c r="A91" s="1"/>
      <c r="B91" s="1"/>
      <c r="C91" s="1"/>
      <c r="D91" s="1"/>
      <c r="E91" s="1"/>
      <c r="F91" s="1"/>
      <c r="G91" s="1"/>
      <c r="H91" s="1"/>
      <c r="I91" s="1"/>
      <c r="J91" s="1"/>
    </row>
    <row r="92" spans="1:10" x14ac:dyDescent="0.2">
      <c r="A92" s="1"/>
      <c r="B92" s="1"/>
      <c r="C92" s="1"/>
      <c r="D92" s="1"/>
      <c r="E92" s="1"/>
      <c r="F92" s="1"/>
      <c r="G92" s="1"/>
      <c r="H92" s="1"/>
      <c r="I92" s="1"/>
      <c r="J92" s="1"/>
    </row>
    <row r="93" spans="1:10" x14ac:dyDescent="0.2">
      <c r="A93" s="1"/>
      <c r="B93" s="1"/>
      <c r="C93" s="1"/>
      <c r="D93" s="1"/>
      <c r="E93" s="1"/>
      <c r="F93" s="1"/>
      <c r="G93" s="1"/>
      <c r="H93" s="1"/>
      <c r="I93" s="1"/>
      <c r="J93" s="1"/>
    </row>
    <row r="94" spans="1:10" x14ac:dyDescent="0.2">
      <c r="A94" s="1"/>
      <c r="B94" s="1"/>
      <c r="C94" s="1"/>
      <c r="D94" s="1"/>
      <c r="E94" s="1"/>
      <c r="F94" s="1"/>
      <c r="G94" s="1"/>
      <c r="H94" s="1"/>
      <c r="I94" s="1"/>
      <c r="J94" s="1"/>
    </row>
    <row r="95" spans="1:10" x14ac:dyDescent="0.2">
      <c r="A95" s="1"/>
      <c r="B95" s="1"/>
      <c r="C95" s="1"/>
      <c r="D95" s="1"/>
      <c r="E95" s="1"/>
      <c r="F95" s="1"/>
      <c r="G95" s="1"/>
      <c r="H95" s="1"/>
      <c r="I95" s="1"/>
      <c r="J95" s="1"/>
    </row>
    <row r="96" spans="1:10" x14ac:dyDescent="0.2">
      <c r="A96" s="1"/>
      <c r="B96" s="1"/>
      <c r="C96" s="1"/>
      <c r="D96" s="1"/>
      <c r="E96" s="1"/>
      <c r="F96" s="1"/>
      <c r="G96" s="1"/>
      <c r="H96" s="1"/>
      <c r="I96" s="1"/>
      <c r="J96" s="1"/>
    </row>
    <row r="97" spans="1:10" x14ac:dyDescent="0.2">
      <c r="A97" s="1"/>
      <c r="B97" s="1"/>
      <c r="C97" s="1"/>
      <c r="D97" s="1"/>
      <c r="E97" s="1"/>
      <c r="F97" s="1"/>
      <c r="G97" s="1"/>
      <c r="H97" s="1"/>
      <c r="I97" s="1"/>
      <c r="J97" s="1"/>
    </row>
    <row r="98" spans="1:10" x14ac:dyDescent="0.2">
      <c r="A98" s="1"/>
      <c r="B98" s="1"/>
      <c r="C98" s="1"/>
      <c r="D98" s="1"/>
      <c r="E98" s="1"/>
      <c r="F98" s="1"/>
      <c r="G98" s="1"/>
      <c r="H98" s="1"/>
      <c r="I98" s="1"/>
      <c r="J98" s="1"/>
    </row>
    <row r="99" spans="1:10" x14ac:dyDescent="0.2">
      <c r="A99" s="1"/>
      <c r="B99" s="1"/>
      <c r="C99" s="1"/>
      <c r="D99" s="1"/>
      <c r="E99" s="1"/>
      <c r="F99" s="1"/>
      <c r="G99" s="1"/>
      <c r="H99" s="1"/>
      <c r="I99" s="1"/>
      <c r="J99" s="1"/>
    </row>
    <row r="100" spans="1:10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</row>
    <row r="101" spans="1:10" x14ac:dyDescent="0.2">
      <c r="A101" s="1"/>
      <c r="B101" s="1"/>
      <c r="C101" s="1"/>
      <c r="D101" s="1"/>
      <c r="E101" s="1"/>
      <c r="F101" s="1"/>
      <c r="G101" s="1"/>
      <c r="H101" s="1"/>
      <c r="I101" s="1"/>
      <c r="J101" s="1"/>
    </row>
    <row r="102" spans="1:10" x14ac:dyDescent="0.2">
      <c r="A102" s="1"/>
      <c r="B102" s="1"/>
      <c r="C102" s="1"/>
      <c r="D102" s="1"/>
      <c r="E102" s="1"/>
      <c r="F102" s="1"/>
      <c r="G102" s="1"/>
      <c r="H102" s="1"/>
      <c r="I102" s="1"/>
      <c r="J102" s="1"/>
    </row>
    <row r="103" spans="1:10" x14ac:dyDescent="0.2">
      <c r="A103" s="1"/>
      <c r="B103" s="1"/>
      <c r="C103" s="1"/>
      <c r="D103" s="1"/>
      <c r="E103" s="1"/>
      <c r="F103" s="1"/>
      <c r="G103" s="1"/>
      <c r="H103" s="1"/>
      <c r="I103" s="1"/>
      <c r="J103" s="1"/>
    </row>
    <row r="104" spans="1:10" x14ac:dyDescent="0.2">
      <c r="A104" s="1"/>
      <c r="B104" s="1"/>
      <c r="C104" s="1"/>
      <c r="D104" s="1"/>
      <c r="E104" s="1"/>
      <c r="F104" s="1"/>
      <c r="G104" s="1"/>
      <c r="H104" s="1"/>
      <c r="I104" s="1"/>
      <c r="J104" s="1"/>
    </row>
    <row r="105" spans="1:10" x14ac:dyDescent="0.2">
      <c r="A105" s="1"/>
      <c r="B105" s="1"/>
      <c r="C105" s="1"/>
      <c r="D105" s="1"/>
      <c r="E105" s="1"/>
      <c r="F105" s="1"/>
      <c r="G105" s="1"/>
      <c r="H105" s="1"/>
      <c r="I105" s="1"/>
      <c r="J105" s="1"/>
    </row>
  </sheetData>
  <mergeCells count="1">
    <mergeCell ref="A1:D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3" tint="0.79998168889431442"/>
  </sheetPr>
  <dimension ref="A1:M100"/>
  <sheetViews>
    <sheetView rightToLeft="1" workbookViewId="0">
      <selection activeCell="A2" sqref="A2:A3"/>
    </sheetView>
  </sheetViews>
  <sheetFormatPr defaultRowHeight="14.25" x14ac:dyDescent="0.2"/>
  <cols>
    <col min="1" max="1" width="8.125" customWidth="1"/>
    <col min="2" max="2" width="40" customWidth="1"/>
    <col min="3" max="3" width="28" customWidth="1"/>
    <col min="4" max="4" width="15.125" customWidth="1"/>
    <col min="5" max="5" width="20.625" customWidth="1"/>
    <col min="6" max="6" width="9.625" customWidth="1"/>
    <col min="7" max="7" width="8" customWidth="1"/>
  </cols>
  <sheetData>
    <row r="1" spans="1:13" ht="62.25" customHeight="1" x14ac:dyDescent="0.2">
      <c r="A1" s="39" t="s">
        <v>95</v>
      </c>
      <c r="B1" s="39"/>
      <c r="C1" s="39"/>
      <c r="D1" s="39"/>
      <c r="E1" s="39"/>
      <c r="F1" s="39"/>
      <c r="G1" s="39"/>
      <c r="H1" s="1"/>
      <c r="I1" s="1"/>
      <c r="J1" s="1"/>
      <c r="K1" s="1"/>
      <c r="L1" s="1"/>
      <c r="M1" s="1"/>
    </row>
    <row r="2" spans="1:13" ht="28.5" customHeight="1" x14ac:dyDescent="0.2">
      <c r="A2" s="46" t="s">
        <v>13</v>
      </c>
      <c r="B2" s="46" t="s">
        <v>71</v>
      </c>
      <c r="C2" s="46" t="s">
        <v>93</v>
      </c>
      <c r="D2" s="46" t="s">
        <v>88</v>
      </c>
      <c r="E2" s="46" t="s">
        <v>89</v>
      </c>
      <c r="F2" s="55" t="s">
        <v>90</v>
      </c>
      <c r="G2" s="57"/>
      <c r="H2" s="11"/>
      <c r="I2" s="1"/>
      <c r="J2" s="1"/>
      <c r="K2" s="1"/>
      <c r="L2" s="1"/>
      <c r="M2" s="1"/>
    </row>
    <row r="3" spans="1:13" ht="33" customHeight="1" x14ac:dyDescent="0.2">
      <c r="A3" s="47"/>
      <c r="B3" s="47"/>
      <c r="C3" s="47"/>
      <c r="D3" s="47"/>
      <c r="E3" s="47"/>
      <c r="F3" s="19" t="s">
        <v>91</v>
      </c>
      <c r="G3" s="19" t="s">
        <v>92</v>
      </c>
      <c r="H3" s="11"/>
      <c r="I3" s="1"/>
      <c r="J3" s="1"/>
      <c r="K3" s="1"/>
      <c r="L3" s="1"/>
      <c r="M3" s="1"/>
    </row>
    <row r="4" spans="1:13" ht="18.75" x14ac:dyDescent="0.2">
      <c r="A4" s="18">
        <v>1</v>
      </c>
      <c r="B4" s="18"/>
      <c r="C4" s="18"/>
      <c r="D4" s="18"/>
      <c r="E4" s="18"/>
      <c r="F4" s="18"/>
      <c r="G4" s="18"/>
      <c r="H4" s="11"/>
      <c r="I4" s="1"/>
      <c r="J4" s="1"/>
      <c r="K4" s="1"/>
      <c r="L4" s="1"/>
      <c r="M4" s="1"/>
    </row>
    <row r="5" spans="1:13" ht="18.75" x14ac:dyDescent="0.2">
      <c r="A5" s="18">
        <v>2</v>
      </c>
      <c r="B5" s="18"/>
      <c r="C5" s="18"/>
      <c r="D5" s="18"/>
      <c r="E5" s="18"/>
      <c r="F5" s="18"/>
      <c r="G5" s="18"/>
      <c r="H5" s="11"/>
      <c r="I5" s="1"/>
      <c r="J5" s="1"/>
      <c r="K5" s="1"/>
      <c r="L5" s="1"/>
      <c r="M5" s="1"/>
    </row>
    <row r="6" spans="1:13" ht="18.75" x14ac:dyDescent="0.2">
      <c r="A6" s="18">
        <v>3</v>
      </c>
      <c r="B6" s="18"/>
      <c r="C6" s="18"/>
      <c r="D6" s="18"/>
      <c r="E6" s="18"/>
      <c r="F6" s="18"/>
      <c r="G6" s="18"/>
      <c r="H6" s="11"/>
      <c r="I6" s="1"/>
      <c r="J6" s="1"/>
      <c r="K6" s="1"/>
      <c r="L6" s="1"/>
      <c r="M6" s="1"/>
    </row>
    <row r="7" spans="1:13" ht="18.75" x14ac:dyDescent="0.2">
      <c r="A7" s="18">
        <v>4</v>
      </c>
      <c r="B7" s="18"/>
      <c r="C7" s="18"/>
      <c r="D7" s="18"/>
      <c r="E7" s="18"/>
      <c r="F7" s="18"/>
      <c r="G7" s="18"/>
      <c r="H7" s="11"/>
      <c r="I7" s="1"/>
      <c r="J7" s="1"/>
      <c r="K7" s="1"/>
      <c r="L7" s="1"/>
      <c r="M7" s="1"/>
    </row>
    <row r="8" spans="1:13" ht="18.75" x14ac:dyDescent="0.2">
      <c r="A8" s="18">
        <v>5</v>
      </c>
      <c r="B8" s="18"/>
      <c r="C8" s="18"/>
      <c r="D8" s="18"/>
      <c r="E8" s="18"/>
      <c r="F8" s="18"/>
      <c r="G8" s="18"/>
      <c r="H8" s="11"/>
      <c r="I8" s="1"/>
      <c r="J8" s="1"/>
      <c r="K8" s="1"/>
      <c r="L8" s="1"/>
      <c r="M8" s="1"/>
    </row>
    <row r="9" spans="1:13" ht="18.75" x14ac:dyDescent="0.2">
      <c r="A9" s="18">
        <v>6</v>
      </c>
      <c r="B9" s="18"/>
      <c r="C9" s="18"/>
      <c r="D9" s="18"/>
      <c r="E9" s="18"/>
      <c r="F9" s="18"/>
      <c r="G9" s="18"/>
      <c r="H9" s="11"/>
      <c r="I9" s="1"/>
      <c r="J9" s="1"/>
      <c r="K9" s="1"/>
      <c r="L9" s="1"/>
      <c r="M9" s="1"/>
    </row>
    <row r="10" spans="1:13" ht="18.75" x14ac:dyDescent="0.2">
      <c r="A10" s="18">
        <v>7</v>
      </c>
      <c r="B10" s="18"/>
      <c r="C10" s="18"/>
      <c r="D10" s="18"/>
      <c r="E10" s="18"/>
      <c r="F10" s="18"/>
      <c r="G10" s="18"/>
      <c r="H10" s="11"/>
      <c r="I10" s="1"/>
      <c r="J10" s="1"/>
      <c r="K10" s="1"/>
      <c r="L10" s="1"/>
      <c r="M10" s="1"/>
    </row>
    <row r="11" spans="1:13" ht="18.75" x14ac:dyDescent="0.2">
      <c r="A11" s="18">
        <v>8</v>
      </c>
      <c r="B11" s="18"/>
      <c r="C11" s="18"/>
      <c r="D11" s="18"/>
      <c r="E11" s="18"/>
      <c r="F11" s="18"/>
      <c r="G11" s="18"/>
      <c r="H11" s="11"/>
      <c r="I11" s="1"/>
      <c r="J11" s="1"/>
      <c r="K11" s="1"/>
      <c r="L11" s="1"/>
      <c r="M11" s="1"/>
    </row>
    <row r="12" spans="1:13" ht="18.75" x14ac:dyDescent="0.2">
      <c r="A12" s="18">
        <v>9</v>
      </c>
      <c r="B12" s="18"/>
      <c r="C12" s="18"/>
      <c r="D12" s="18"/>
      <c r="E12" s="18"/>
      <c r="F12" s="18"/>
      <c r="G12" s="18"/>
      <c r="H12" s="11"/>
      <c r="I12" s="1"/>
      <c r="J12" s="1"/>
      <c r="K12" s="1"/>
      <c r="L12" s="1"/>
      <c r="M12" s="1"/>
    </row>
    <row r="13" spans="1:13" ht="18.75" x14ac:dyDescent="0.2">
      <c r="A13" s="18">
        <v>10</v>
      </c>
      <c r="B13" s="18"/>
      <c r="C13" s="18"/>
      <c r="D13" s="18"/>
      <c r="E13" s="18"/>
      <c r="F13" s="18"/>
      <c r="G13" s="18"/>
      <c r="H13" s="11"/>
      <c r="I13" s="1"/>
      <c r="J13" s="1"/>
      <c r="K13" s="1"/>
      <c r="L13" s="1"/>
      <c r="M13" s="1"/>
    </row>
    <row r="14" spans="1:13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</row>
    <row r="15" spans="1:13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</row>
    <row r="16" spans="1:13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</row>
    <row r="17" spans="1:13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</row>
    <row r="18" spans="1:13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</row>
    <row r="19" spans="1:13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</row>
    <row r="20" spans="1:13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</row>
    <row r="21" spans="1:13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</row>
    <row r="22" spans="1:13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</row>
    <row r="23" spans="1:13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</row>
    <row r="24" spans="1:13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</row>
    <row r="25" spans="1:13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</row>
    <row r="26" spans="1:13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</row>
    <row r="27" spans="1:13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</row>
    <row r="28" spans="1:13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</row>
    <row r="29" spans="1:13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</row>
    <row r="30" spans="1:13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</row>
    <row r="31" spans="1:13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</row>
    <row r="32" spans="1:13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</row>
    <row r="33" spans="1:13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</row>
    <row r="34" spans="1:13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</row>
    <row r="35" spans="1:13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</row>
    <row r="36" spans="1:13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</row>
    <row r="37" spans="1:13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</row>
    <row r="38" spans="1:13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</row>
    <row r="39" spans="1:13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</row>
    <row r="40" spans="1:13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</row>
    <row r="41" spans="1:13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</row>
    <row r="42" spans="1:13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</row>
    <row r="43" spans="1:13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</row>
    <row r="44" spans="1:13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</row>
    <row r="45" spans="1:13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</row>
    <row r="46" spans="1:13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</row>
    <row r="47" spans="1:13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</row>
    <row r="48" spans="1:13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</row>
    <row r="49" spans="1:13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</row>
    <row r="50" spans="1:13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</row>
    <row r="51" spans="1:13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</row>
    <row r="52" spans="1:13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</row>
    <row r="53" spans="1:13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</row>
    <row r="54" spans="1:13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</row>
    <row r="55" spans="1:13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</row>
    <row r="56" spans="1:13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</row>
    <row r="57" spans="1:13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</row>
    <row r="58" spans="1:13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</row>
    <row r="59" spans="1:13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</row>
    <row r="60" spans="1:13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</row>
    <row r="61" spans="1:13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</row>
    <row r="62" spans="1:13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</row>
    <row r="63" spans="1:13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</row>
    <row r="64" spans="1:13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</row>
    <row r="65" spans="1:13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</row>
    <row r="66" spans="1:13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</row>
    <row r="67" spans="1:13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</row>
    <row r="68" spans="1:13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</row>
    <row r="69" spans="1:13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</row>
    <row r="70" spans="1:13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</row>
    <row r="71" spans="1:13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</row>
    <row r="72" spans="1:13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</row>
    <row r="73" spans="1:13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</row>
    <row r="74" spans="1:13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</row>
    <row r="75" spans="1:13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</row>
    <row r="76" spans="1:13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</row>
    <row r="77" spans="1:13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</row>
    <row r="78" spans="1:13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</row>
    <row r="79" spans="1:13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</row>
    <row r="80" spans="1:13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</row>
    <row r="81" spans="1:13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</row>
    <row r="82" spans="1:13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</row>
    <row r="83" spans="1:13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</row>
    <row r="84" spans="1:13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</row>
    <row r="85" spans="1:13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</row>
    <row r="86" spans="1:13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</row>
    <row r="87" spans="1:13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</row>
    <row r="88" spans="1:13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</row>
    <row r="89" spans="1:13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</row>
    <row r="90" spans="1:13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</row>
    <row r="91" spans="1:13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</row>
    <row r="92" spans="1:13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</row>
    <row r="93" spans="1:13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</row>
    <row r="94" spans="1:13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</row>
    <row r="95" spans="1:13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</row>
    <row r="96" spans="1:13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</row>
    <row r="97" spans="1:13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</row>
    <row r="98" spans="1:13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  <c r="L98" s="1"/>
      <c r="M98" s="1"/>
    </row>
    <row r="99" spans="1:13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  <c r="L99" s="1"/>
      <c r="M99" s="1"/>
    </row>
    <row r="100" spans="1:13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  <c r="K100" s="1"/>
      <c r="L100" s="1"/>
      <c r="M100" s="1"/>
    </row>
  </sheetData>
  <mergeCells count="7">
    <mergeCell ref="A1:G1"/>
    <mergeCell ref="A2:A3"/>
    <mergeCell ref="F2:G2"/>
    <mergeCell ref="E2:E3"/>
    <mergeCell ref="C2:C3"/>
    <mergeCell ref="B2:B3"/>
    <mergeCell ref="D2:D3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5" tint="0.79998168889431442"/>
  </sheetPr>
  <dimension ref="A1:M100"/>
  <sheetViews>
    <sheetView rightToLeft="1" workbookViewId="0">
      <selection activeCell="B12" sqref="B12"/>
    </sheetView>
  </sheetViews>
  <sheetFormatPr defaultRowHeight="14.25" x14ac:dyDescent="0.2"/>
  <cols>
    <col min="1" max="1" width="6.625" customWidth="1"/>
    <col min="2" max="2" width="49" customWidth="1"/>
    <col min="3" max="3" width="7.375" customWidth="1"/>
    <col min="4" max="5" width="7" customWidth="1"/>
    <col min="6" max="6" width="12.625" customWidth="1"/>
    <col min="7" max="7" width="8.625" customWidth="1"/>
    <col min="8" max="8" width="12" customWidth="1"/>
  </cols>
  <sheetData>
    <row r="1" spans="1:13" ht="62.25" customHeight="1" x14ac:dyDescent="0.2">
      <c r="A1" s="61" t="s">
        <v>94</v>
      </c>
      <c r="B1" s="62"/>
      <c r="C1" s="62"/>
      <c r="D1" s="62"/>
      <c r="E1" s="62"/>
      <c r="F1" s="62"/>
      <c r="G1" s="62"/>
      <c r="H1" s="63"/>
      <c r="I1" s="1"/>
      <c r="J1" s="1"/>
      <c r="K1" s="1"/>
      <c r="L1" s="1"/>
      <c r="M1" s="1"/>
    </row>
    <row r="2" spans="1:13" ht="28.5" customHeight="1" x14ac:dyDescent="0.2">
      <c r="A2" s="46" t="s">
        <v>13</v>
      </c>
      <c r="B2" s="46" t="s">
        <v>96</v>
      </c>
      <c r="C2" s="55" t="s">
        <v>97</v>
      </c>
      <c r="D2" s="56"/>
      <c r="E2" s="57"/>
      <c r="F2" s="55" t="s">
        <v>101</v>
      </c>
      <c r="G2" s="56"/>
      <c r="H2" s="57"/>
      <c r="I2" s="1"/>
      <c r="J2" s="1"/>
      <c r="K2" s="1"/>
      <c r="L2" s="1"/>
      <c r="M2" s="1"/>
    </row>
    <row r="3" spans="1:13" ht="33" customHeight="1" x14ac:dyDescent="0.2">
      <c r="A3" s="47"/>
      <c r="B3" s="47"/>
      <c r="C3" s="19" t="s">
        <v>98</v>
      </c>
      <c r="D3" s="19" t="s">
        <v>99</v>
      </c>
      <c r="E3" s="19" t="s">
        <v>100</v>
      </c>
      <c r="F3" s="19" t="s">
        <v>102</v>
      </c>
      <c r="G3" s="19" t="s">
        <v>103</v>
      </c>
      <c r="H3" s="19" t="s">
        <v>104</v>
      </c>
      <c r="I3" s="1"/>
      <c r="J3" s="1"/>
      <c r="K3" s="1"/>
      <c r="L3" s="1"/>
      <c r="M3" s="1"/>
    </row>
    <row r="4" spans="1:13" ht="18.75" x14ac:dyDescent="0.2">
      <c r="A4" s="18">
        <v>1</v>
      </c>
      <c r="B4" s="18"/>
      <c r="C4" s="18"/>
      <c r="D4" s="18"/>
      <c r="E4" s="18"/>
      <c r="F4" s="18"/>
      <c r="G4" s="18"/>
      <c r="H4" s="18"/>
      <c r="I4" s="1"/>
      <c r="J4" s="1"/>
      <c r="K4" s="1"/>
      <c r="L4" s="1"/>
      <c r="M4" s="1"/>
    </row>
    <row r="5" spans="1:13" ht="18.75" x14ac:dyDescent="0.2">
      <c r="A5" s="18">
        <v>2</v>
      </c>
      <c r="B5" s="18"/>
      <c r="C5" s="18"/>
      <c r="D5" s="18"/>
      <c r="E5" s="18"/>
      <c r="F5" s="18"/>
      <c r="G5" s="18"/>
      <c r="H5" s="18"/>
      <c r="I5" s="1"/>
      <c r="J5" s="1"/>
      <c r="K5" s="1"/>
      <c r="L5" s="1"/>
      <c r="M5" s="1"/>
    </row>
    <row r="6" spans="1:13" ht="18.75" x14ac:dyDescent="0.2">
      <c r="A6" s="18">
        <v>3</v>
      </c>
      <c r="B6" s="18"/>
      <c r="C6" s="18"/>
      <c r="D6" s="18"/>
      <c r="E6" s="18"/>
      <c r="F6" s="18"/>
      <c r="G6" s="18"/>
      <c r="H6" s="18"/>
      <c r="I6" s="1"/>
      <c r="J6" s="1"/>
      <c r="K6" s="1"/>
      <c r="L6" s="1"/>
      <c r="M6" s="1"/>
    </row>
    <row r="7" spans="1:13" ht="18.75" x14ac:dyDescent="0.2">
      <c r="A7" s="18">
        <v>4</v>
      </c>
      <c r="B7" s="18"/>
      <c r="C7" s="18"/>
      <c r="D7" s="18"/>
      <c r="E7" s="18"/>
      <c r="F7" s="18"/>
      <c r="G7" s="18"/>
      <c r="H7" s="18"/>
      <c r="I7" s="1"/>
      <c r="J7" s="1"/>
      <c r="K7" s="1"/>
      <c r="L7" s="1"/>
      <c r="M7" s="1"/>
    </row>
    <row r="8" spans="1:13" ht="18.75" x14ac:dyDescent="0.2">
      <c r="A8" s="18">
        <v>5</v>
      </c>
      <c r="B8" s="18"/>
      <c r="C8" s="18"/>
      <c r="D8" s="18"/>
      <c r="E8" s="18"/>
      <c r="F8" s="18"/>
      <c r="G8" s="18"/>
      <c r="H8" s="18"/>
      <c r="I8" s="1"/>
      <c r="J8" s="1"/>
      <c r="K8" s="1"/>
      <c r="L8" s="1"/>
      <c r="M8" s="1"/>
    </row>
    <row r="9" spans="1:13" ht="18.75" x14ac:dyDescent="0.2">
      <c r="A9" s="18">
        <v>6</v>
      </c>
      <c r="B9" s="18"/>
      <c r="C9" s="18"/>
      <c r="D9" s="18"/>
      <c r="E9" s="18"/>
      <c r="F9" s="18"/>
      <c r="G9" s="18"/>
      <c r="H9" s="18"/>
      <c r="I9" s="1"/>
      <c r="J9" s="1"/>
      <c r="K9" s="1"/>
      <c r="L9" s="1"/>
      <c r="M9" s="1"/>
    </row>
    <row r="10" spans="1:13" ht="18.75" x14ac:dyDescent="0.2">
      <c r="A10" s="18">
        <v>7</v>
      </c>
      <c r="B10" s="18"/>
      <c r="C10" s="18"/>
      <c r="D10" s="18"/>
      <c r="E10" s="18"/>
      <c r="F10" s="18"/>
      <c r="G10" s="18"/>
      <c r="H10" s="18"/>
      <c r="I10" s="1"/>
      <c r="J10" s="1"/>
      <c r="K10" s="1"/>
      <c r="L10" s="1"/>
      <c r="M10" s="1"/>
    </row>
    <row r="11" spans="1:13" ht="18.75" x14ac:dyDescent="0.2">
      <c r="A11" s="18">
        <v>8</v>
      </c>
      <c r="B11" s="18"/>
      <c r="C11" s="18"/>
      <c r="D11" s="18"/>
      <c r="E11" s="18"/>
      <c r="F11" s="18"/>
      <c r="G11" s="18"/>
      <c r="H11" s="18"/>
      <c r="I11" s="1"/>
      <c r="J11" s="1"/>
      <c r="K11" s="1"/>
      <c r="L11" s="1"/>
      <c r="M11" s="1"/>
    </row>
    <row r="12" spans="1:13" ht="18.75" x14ac:dyDescent="0.2">
      <c r="A12" s="18">
        <v>9</v>
      </c>
      <c r="B12" s="18"/>
      <c r="C12" s="18"/>
      <c r="D12" s="18"/>
      <c r="E12" s="18"/>
      <c r="F12" s="18"/>
      <c r="G12" s="18"/>
      <c r="H12" s="18"/>
      <c r="I12" s="1"/>
      <c r="J12" s="1"/>
      <c r="K12" s="1"/>
      <c r="L12" s="1"/>
      <c r="M12" s="1"/>
    </row>
    <row r="13" spans="1:13" ht="18.75" x14ac:dyDescent="0.2">
      <c r="A13" s="18">
        <v>10</v>
      </c>
      <c r="B13" s="18"/>
      <c r="C13" s="18"/>
      <c r="D13" s="18"/>
      <c r="E13" s="18"/>
      <c r="F13" s="18"/>
      <c r="G13" s="18"/>
      <c r="H13" s="18"/>
      <c r="I13" s="1"/>
      <c r="J13" s="1"/>
      <c r="K13" s="1"/>
      <c r="L13" s="1"/>
      <c r="M13" s="1"/>
    </row>
    <row r="14" spans="1:13" x14ac:dyDescent="0.2">
      <c r="A14" s="1"/>
      <c r="B14" s="1"/>
      <c r="C14" s="1"/>
      <c r="D14" s="1"/>
      <c r="E14" s="1"/>
      <c r="F14" s="1"/>
      <c r="G14" s="1"/>
      <c r="H14" s="1"/>
      <c r="I14" s="1"/>
      <c r="J14" s="1"/>
      <c r="K14" s="1"/>
      <c r="L14" s="1"/>
      <c r="M14" s="1"/>
    </row>
    <row r="15" spans="1:13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  <c r="L15" s="1"/>
      <c r="M15" s="1"/>
    </row>
    <row r="16" spans="1:13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</row>
    <row r="17" spans="1:13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</row>
    <row r="18" spans="1:13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</row>
    <row r="19" spans="1:13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</row>
    <row r="20" spans="1:13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</row>
    <row r="21" spans="1:13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</row>
    <row r="22" spans="1:13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</row>
    <row r="23" spans="1:13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</row>
    <row r="24" spans="1:13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</row>
    <row r="25" spans="1:13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</row>
    <row r="26" spans="1:13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</row>
    <row r="27" spans="1:13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</row>
    <row r="28" spans="1:13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</row>
    <row r="29" spans="1:13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</row>
    <row r="30" spans="1:13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</row>
    <row r="31" spans="1:13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</row>
    <row r="32" spans="1:13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</row>
    <row r="33" spans="1:13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</row>
    <row r="34" spans="1:13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</row>
    <row r="35" spans="1:13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</row>
    <row r="36" spans="1:13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</row>
    <row r="37" spans="1:13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</row>
    <row r="38" spans="1:13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</row>
    <row r="39" spans="1:13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</row>
    <row r="40" spans="1:13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</row>
    <row r="41" spans="1:13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</row>
    <row r="42" spans="1:13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</row>
    <row r="43" spans="1:13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</row>
    <row r="44" spans="1:13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</row>
    <row r="45" spans="1:13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</row>
    <row r="46" spans="1:13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</row>
    <row r="47" spans="1:13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</row>
    <row r="48" spans="1:13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</row>
    <row r="49" spans="1:13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</row>
    <row r="50" spans="1:13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</row>
    <row r="51" spans="1:13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</row>
    <row r="52" spans="1:13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</row>
    <row r="53" spans="1:13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</row>
    <row r="54" spans="1:13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</row>
    <row r="55" spans="1:13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</row>
    <row r="56" spans="1:13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</row>
    <row r="57" spans="1:13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</row>
    <row r="58" spans="1:13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</row>
    <row r="59" spans="1:13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</row>
    <row r="60" spans="1:13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</row>
    <row r="61" spans="1:13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</row>
    <row r="62" spans="1:13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</row>
    <row r="63" spans="1:13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</row>
    <row r="64" spans="1:13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</row>
    <row r="65" spans="1:13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</row>
    <row r="66" spans="1:13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</row>
    <row r="67" spans="1:13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</row>
    <row r="68" spans="1:13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</row>
    <row r="69" spans="1:13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</row>
    <row r="70" spans="1:13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</row>
    <row r="71" spans="1:13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</row>
    <row r="72" spans="1:13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</row>
    <row r="73" spans="1:13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</row>
    <row r="74" spans="1:13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</row>
    <row r="75" spans="1:13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</row>
    <row r="76" spans="1:13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</row>
    <row r="77" spans="1:13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</row>
    <row r="78" spans="1:13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</row>
    <row r="79" spans="1:13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</row>
    <row r="80" spans="1:13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</row>
    <row r="81" spans="1:13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</row>
    <row r="82" spans="1:13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</row>
    <row r="83" spans="1:13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</row>
    <row r="84" spans="1:13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</row>
    <row r="85" spans="1:13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</row>
    <row r="86" spans="1:13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</row>
    <row r="87" spans="1:13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</row>
    <row r="88" spans="1:13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</row>
    <row r="89" spans="1:13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</row>
    <row r="90" spans="1:13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</row>
    <row r="91" spans="1:13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</row>
    <row r="92" spans="1:13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</row>
    <row r="93" spans="1:13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</row>
    <row r="94" spans="1:13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</row>
    <row r="95" spans="1:13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</row>
    <row r="96" spans="1:13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</row>
    <row r="97" spans="1:13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</row>
    <row r="98" spans="1:13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  <c r="L98" s="1"/>
      <c r="M98" s="1"/>
    </row>
    <row r="99" spans="1:13" x14ac:dyDescent="0.2">
      <c r="A99" s="1"/>
      <c r="B99" s="1"/>
      <c r="C99" s="1"/>
      <c r="D99" s="1"/>
      <c r="E99" s="1"/>
      <c r="F99" s="1"/>
      <c r="G99" s="1"/>
      <c r="H99" s="1"/>
      <c r="I99" s="1"/>
      <c r="J99" s="1"/>
      <c r="K99" s="1"/>
      <c r="L99" s="1"/>
      <c r="M99" s="1"/>
    </row>
    <row r="100" spans="1:13" x14ac:dyDescent="0.2">
      <c r="A100" s="1"/>
      <c r="B100" s="1"/>
      <c r="C100" s="1"/>
      <c r="D100" s="1"/>
      <c r="E100" s="1"/>
      <c r="F100" s="1"/>
      <c r="G100" s="1"/>
      <c r="H100" s="1"/>
      <c r="I100" s="1"/>
      <c r="J100" s="1"/>
      <c r="K100" s="1"/>
      <c r="L100" s="1"/>
      <c r="M100" s="1"/>
    </row>
  </sheetData>
  <mergeCells count="5">
    <mergeCell ref="F2:H2"/>
    <mergeCell ref="A1:H1"/>
    <mergeCell ref="A2:A3"/>
    <mergeCell ref="B2:B3"/>
    <mergeCell ref="C2:E2"/>
  </mergeCells>
  <pageMargins left="0.7" right="0.7" top="0.75" bottom="0.75" header="0.3" footer="0.3"/>
  <pageSetup paperSize="9" orientation="portrait" horizontalDpi="4294967295" verticalDpi="4294967295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7" tint="0.59999389629810485"/>
  </sheetPr>
  <dimension ref="A1:J98"/>
  <sheetViews>
    <sheetView rightToLeft="1" workbookViewId="0">
      <selection activeCell="B10" sqref="B10"/>
    </sheetView>
  </sheetViews>
  <sheetFormatPr defaultRowHeight="14.25" x14ac:dyDescent="0.2"/>
  <cols>
    <col min="1" max="1" width="6" customWidth="1"/>
    <col min="2" max="2" width="64.375" customWidth="1"/>
    <col min="3" max="3" width="32.75" customWidth="1"/>
    <col min="4" max="4" width="28.375" customWidth="1"/>
  </cols>
  <sheetData>
    <row r="1" spans="1:10" ht="66.75" customHeight="1" x14ac:dyDescent="0.2">
      <c r="A1" s="60" t="s">
        <v>108</v>
      </c>
      <c r="B1" s="39"/>
      <c r="C1" s="39"/>
      <c r="D1" s="39"/>
      <c r="E1" s="1"/>
      <c r="F1" s="1"/>
      <c r="G1" s="1"/>
      <c r="H1" s="1"/>
      <c r="I1" s="1"/>
      <c r="J1" s="1"/>
    </row>
    <row r="2" spans="1:10" ht="30" customHeight="1" x14ac:dyDescent="0.2">
      <c r="A2" s="19" t="s">
        <v>13</v>
      </c>
      <c r="B2" s="19" t="s">
        <v>105</v>
      </c>
      <c r="C2" s="19" t="s">
        <v>107</v>
      </c>
      <c r="D2" s="19" t="s">
        <v>106</v>
      </c>
      <c r="E2" s="11"/>
      <c r="F2" s="1"/>
      <c r="G2" s="1"/>
      <c r="H2" s="1"/>
      <c r="I2" s="1"/>
      <c r="J2" s="1"/>
    </row>
    <row r="3" spans="1:10" ht="18.75" x14ac:dyDescent="0.2">
      <c r="A3" s="18">
        <v>1</v>
      </c>
      <c r="B3" s="18"/>
      <c r="C3" s="18"/>
      <c r="D3" s="18"/>
      <c r="E3" s="11"/>
      <c r="F3" s="1"/>
      <c r="G3" s="1"/>
      <c r="H3" s="1"/>
      <c r="I3" s="1"/>
      <c r="J3" s="1"/>
    </row>
    <row r="4" spans="1:10" ht="18.75" x14ac:dyDescent="0.2">
      <c r="A4" s="18">
        <v>2</v>
      </c>
      <c r="B4" s="18"/>
      <c r="C4" s="18"/>
      <c r="D4" s="18"/>
      <c r="E4" s="11"/>
      <c r="F4" s="1"/>
      <c r="G4" s="1"/>
      <c r="H4" s="1"/>
      <c r="I4" s="1"/>
      <c r="J4" s="1"/>
    </row>
    <row r="5" spans="1:10" ht="18.75" x14ac:dyDescent="0.2">
      <c r="A5" s="18">
        <v>3</v>
      </c>
      <c r="B5" s="18"/>
      <c r="C5" s="18"/>
      <c r="D5" s="18"/>
      <c r="E5" s="11"/>
      <c r="F5" s="1"/>
      <c r="G5" s="1"/>
      <c r="H5" s="1"/>
      <c r="I5" s="1"/>
      <c r="J5" s="1"/>
    </row>
    <row r="6" spans="1:10" ht="18.75" x14ac:dyDescent="0.2">
      <c r="A6" s="18">
        <v>4</v>
      </c>
      <c r="B6" s="18"/>
      <c r="C6" s="18"/>
      <c r="D6" s="18"/>
      <c r="E6" s="11"/>
      <c r="F6" s="1"/>
      <c r="G6" s="1"/>
      <c r="H6" s="1"/>
      <c r="I6" s="1"/>
      <c r="J6" s="1"/>
    </row>
    <row r="7" spans="1:10" ht="18.75" x14ac:dyDescent="0.2">
      <c r="A7" s="18">
        <v>5</v>
      </c>
      <c r="B7" s="18"/>
      <c r="C7" s="18"/>
      <c r="D7" s="18"/>
      <c r="E7" s="11"/>
      <c r="F7" s="1"/>
      <c r="G7" s="1"/>
      <c r="H7" s="1"/>
      <c r="I7" s="1"/>
      <c r="J7" s="1"/>
    </row>
    <row r="8" spans="1:10" ht="18.75" x14ac:dyDescent="0.2">
      <c r="A8" s="18">
        <v>6</v>
      </c>
      <c r="B8" s="18"/>
      <c r="C8" s="18"/>
      <c r="D8" s="18"/>
      <c r="E8" s="11"/>
      <c r="F8" s="1"/>
      <c r="G8" s="1"/>
      <c r="H8" s="1"/>
      <c r="I8" s="1"/>
      <c r="J8" s="1"/>
    </row>
    <row r="9" spans="1:10" ht="18.75" x14ac:dyDescent="0.2">
      <c r="A9" s="18">
        <v>7</v>
      </c>
      <c r="B9" s="18"/>
      <c r="C9" s="18"/>
      <c r="D9" s="18"/>
      <c r="E9" s="11"/>
      <c r="F9" s="1"/>
      <c r="G9" s="1"/>
      <c r="H9" s="1"/>
      <c r="I9" s="1"/>
      <c r="J9" s="1"/>
    </row>
    <row r="10" spans="1:10" ht="18.75" x14ac:dyDescent="0.2">
      <c r="A10" s="18">
        <v>8</v>
      </c>
      <c r="B10" s="18"/>
      <c r="C10" s="18"/>
      <c r="D10" s="18"/>
      <c r="E10" s="11"/>
      <c r="F10" s="1"/>
      <c r="G10" s="1"/>
      <c r="H10" s="1"/>
      <c r="I10" s="1"/>
      <c r="J10" s="1"/>
    </row>
    <row r="11" spans="1:10" ht="18.75" x14ac:dyDescent="0.2">
      <c r="A11" s="18">
        <v>9</v>
      </c>
      <c r="B11" s="18"/>
      <c r="C11" s="18"/>
      <c r="D11" s="18"/>
      <c r="E11" s="11"/>
      <c r="F11" s="1"/>
      <c r="G11" s="1"/>
      <c r="H11" s="1"/>
      <c r="I11" s="1"/>
      <c r="J11" s="1"/>
    </row>
    <row r="12" spans="1:10" ht="18.75" x14ac:dyDescent="0.2">
      <c r="A12" s="18">
        <v>10</v>
      </c>
      <c r="B12" s="18"/>
      <c r="C12" s="18"/>
      <c r="D12" s="18"/>
      <c r="E12" s="11"/>
      <c r="F12" s="1"/>
      <c r="G12" s="1"/>
      <c r="H12" s="1"/>
      <c r="I12" s="1"/>
      <c r="J12" s="1"/>
    </row>
    <row r="13" spans="1:10" x14ac:dyDescent="0.2">
      <c r="A13" s="1"/>
      <c r="B13" s="1"/>
      <c r="C13" s="1"/>
      <c r="D13" s="1"/>
      <c r="E13" s="1"/>
      <c r="F13" s="1"/>
      <c r="G13" s="1"/>
      <c r="H13" s="1"/>
      <c r="I13" s="1"/>
      <c r="J13" s="1"/>
    </row>
    <row r="14" spans="1:10" x14ac:dyDescent="0.2">
      <c r="A14" s="1"/>
      <c r="B14" s="1"/>
      <c r="C14" s="1"/>
      <c r="D14" s="1"/>
      <c r="E14" s="1"/>
      <c r="F14" s="1"/>
      <c r="G14" s="1"/>
      <c r="H14" s="1"/>
      <c r="I14" s="1"/>
      <c r="J14" s="1"/>
    </row>
    <row r="15" spans="1:10" x14ac:dyDescent="0.2">
      <c r="A15" s="1"/>
      <c r="B15" s="1"/>
      <c r="C15" s="1"/>
      <c r="D15" s="1"/>
      <c r="E15" s="1"/>
      <c r="F15" s="1"/>
      <c r="G15" s="1"/>
      <c r="H15" s="1"/>
      <c r="I15" s="1"/>
      <c r="J15" s="1"/>
    </row>
    <row r="16" spans="1:10" x14ac:dyDescent="0.2">
      <c r="A16" s="1"/>
      <c r="B16" s="1"/>
      <c r="C16" s="1"/>
      <c r="D16" s="1"/>
      <c r="E16" s="1"/>
      <c r="F16" s="1"/>
      <c r="G16" s="1"/>
      <c r="H16" s="1"/>
      <c r="I16" s="1"/>
      <c r="J16" s="1"/>
    </row>
    <row r="17" spans="1:10" x14ac:dyDescent="0.2">
      <c r="A17" s="1"/>
      <c r="B17" s="1"/>
      <c r="C17" s="1"/>
      <c r="D17" s="1"/>
      <c r="E17" s="1"/>
      <c r="F17" s="1"/>
      <c r="G17" s="1"/>
      <c r="H17" s="1"/>
      <c r="I17" s="1"/>
      <c r="J17" s="1"/>
    </row>
    <row r="18" spans="1:10" x14ac:dyDescent="0.2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">
      <c r="A19" s="1"/>
      <c r="B19" s="1"/>
      <c r="C19" s="1"/>
      <c r="D19" s="1"/>
      <c r="E19" s="1"/>
      <c r="F19" s="1"/>
      <c r="G19" s="1"/>
      <c r="H19" s="1"/>
      <c r="I19" s="1"/>
      <c r="J19" s="1"/>
    </row>
    <row r="20" spans="1:10" x14ac:dyDescent="0.2">
      <c r="A20" s="1"/>
      <c r="B20" s="1"/>
      <c r="C20" s="1"/>
      <c r="D20" s="1"/>
      <c r="E20" s="1"/>
      <c r="F20" s="1"/>
      <c r="G20" s="1"/>
      <c r="H20" s="1"/>
      <c r="I20" s="1"/>
      <c r="J20" s="1"/>
    </row>
    <row r="21" spans="1:10" x14ac:dyDescent="0.2">
      <c r="A21" s="1"/>
      <c r="B21" s="1"/>
      <c r="C21" s="1"/>
      <c r="D21" s="1"/>
      <c r="E21" s="1"/>
      <c r="F21" s="1"/>
      <c r="G21" s="1"/>
      <c r="H21" s="1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  <row r="80" spans="1:10" x14ac:dyDescent="0.2">
      <c r="A80" s="1"/>
      <c r="B80" s="1"/>
      <c r="C80" s="1"/>
      <c r="D80" s="1"/>
      <c r="E80" s="1"/>
      <c r="F80" s="1"/>
      <c r="G80" s="1"/>
      <c r="H80" s="1"/>
      <c r="I80" s="1"/>
      <c r="J80" s="1"/>
    </row>
    <row r="81" spans="1:10" x14ac:dyDescent="0.2">
      <c r="A81" s="1"/>
      <c r="B81" s="1"/>
      <c r="C81" s="1"/>
      <c r="D81" s="1"/>
      <c r="E81" s="1"/>
      <c r="F81" s="1"/>
      <c r="G81" s="1"/>
      <c r="H81" s="1"/>
      <c r="I81" s="1"/>
      <c r="J81" s="1"/>
    </row>
    <row r="82" spans="1:10" x14ac:dyDescent="0.2">
      <c r="A82" s="1"/>
      <c r="B82" s="1"/>
      <c r="C82" s="1"/>
      <c r="D82" s="1"/>
      <c r="E82" s="1"/>
      <c r="F82" s="1"/>
      <c r="G82" s="1"/>
      <c r="H82" s="1"/>
      <c r="I82" s="1"/>
      <c r="J82" s="1"/>
    </row>
    <row r="83" spans="1:10" x14ac:dyDescent="0.2">
      <c r="A83" s="1"/>
      <c r="B83" s="1"/>
      <c r="C83" s="1"/>
      <c r="D83" s="1"/>
      <c r="E83" s="1"/>
      <c r="F83" s="1"/>
      <c r="G83" s="1"/>
      <c r="H83" s="1"/>
      <c r="I83" s="1"/>
      <c r="J83" s="1"/>
    </row>
    <row r="84" spans="1:10" x14ac:dyDescent="0.2">
      <c r="A84" s="1"/>
      <c r="B84" s="1"/>
      <c r="C84" s="1"/>
      <c r="D84" s="1"/>
      <c r="E84" s="1"/>
      <c r="F84" s="1"/>
      <c r="G84" s="1"/>
      <c r="H84" s="1"/>
      <c r="I84" s="1"/>
      <c r="J84" s="1"/>
    </row>
    <row r="85" spans="1:10" x14ac:dyDescent="0.2">
      <c r="A85" s="1"/>
      <c r="B85" s="1"/>
      <c r="C85" s="1"/>
      <c r="D85" s="1"/>
      <c r="E85" s="1"/>
      <c r="F85" s="1"/>
      <c r="G85" s="1"/>
      <c r="H85" s="1"/>
      <c r="I85" s="1"/>
      <c r="J85" s="1"/>
    </row>
    <row r="86" spans="1:10" x14ac:dyDescent="0.2">
      <c r="A86" s="1"/>
      <c r="B86" s="1"/>
      <c r="C86" s="1"/>
      <c r="D86" s="1"/>
      <c r="E86" s="1"/>
      <c r="F86" s="1"/>
      <c r="G86" s="1"/>
      <c r="H86" s="1"/>
      <c r="I86" s="1"/>
      <c r="J86" s="1"/>
    </row>
    <row r="87" spans="1:10" x14ac:dyDescent="0.2">
      <c r="A87" s="1"/>
      <c r="B87" s="1"/>
      <c r="C87" s="1"/>
      <c r="D87" s="1"/>
      <c r="E87" s="1"/>
      <c r="F87" s="1"/>
      <c r="G87" s="1"/>
      <c r="H87" s="1"/>
      <c r="I87" s="1"/>
      <c r="J87" s="1"/>
    </row>
    <row r="88" spans="1:10" x14ac:dyDescent="0.2">
      <c r="A88" s="1"/>
      <c r="B88" s="1"/>
      <c r="C88" s="1"/>
      <c r="D88" s="1"/>
      <c r="E88" s="1"/>
      <c r="F88" s="1"/>
      <c r="G88" s="1"/>
      <c r="H88" s="1"/>
      <c r="I88" s="1"/>
      <c r="J88" s="1"/>
    </row>
    <row r="89" spans="1:10" x14ac:dyDescent="0.2">
      <c r="A89" s="1"/>
      <c r="B89" s="1"/>
      <c r="C89" s="1"/>
      <c r="D89" s="1"/>
      <c r="E89" s="1"/>
      <c r="F89" s="1"/>
      <c r="G89" s="1"/>
      <c r="H89" s="1"/>
      <c r="I89" s="1"/>
      <c r="J89" s="1"/>
    </row>
    <row r="90" spans="1:10" x14ac:dyDescent="0.2">
      <c r="A90" s="1"/>
      <c r="B90" s="1"/>
      <c r="C90" s="1"/>
      <c r="D90" s="1"/>
      <c r="E90" s="1"/>
      <c r="F90" s="1"/>
      <c r="G90" s="1"/>
      <c r="H90" s="1"/>
      <c r="I90" s="1"/>
      <c r="J90" s="1"/>
    </row>
    <row r="91" spans="1:10" x14ac:dyDescent="0.2">
      <c r="A91" s="1"/>
      <c r="B91" s="1"/>
      <c r="C91" s="1"/>
      <c r="D91" s="1"/>
      <c r="E91" s="1"/>
      <c r="F91" s="1"/>
      <c r="G91" s="1"/>
      <c r="H91" s="1"/>
      <c r="I91" s="1"/>
      <c r="J91" s="1"/>
    </row>
    <row r="92" spans="1:10" x14ac:dyDescent="0.2">
      <c r="A92" s="1"/>
      <c r="B92" s="1"/>
      <c r="C92" s="1"/>
      <c r="D92" s="1"/>
      <c r="E92" s="1"/>
      <c r="F92" s="1"/>
      <c r="G92" s="1"/>
      <c r="H92" s="1"/>
      <c r="I92" s="1"/>
      <c r="J92" s="1"/>
    </row>
    <row r="93" spans="1:10" x14ac:dyDescent="0.2">
      <c r="A93" s="1"/>
      <c r="B93" s="1"/>
      <c r="C93" s="1"/>
      <c r="D93" s="1"/>
      <c r="E93" s="1"/>
      <c r="F93" s="1"/>
      <c r="G93" s="1"/>
      <c r="H93" s="1"/>
      <c r="I93" s="1"/>
      <c r="J93" s="1"/>
    </row>
    <row r="94" spans="1:10" x14ac:dyDescent="0.2">
      <c r="A94" s="1"/>
      <c r="B94" s="1"/>
      <c r="C94" s="1"/>
      <c r="D94" s="1"/>
      <c r="E94" s="1"/>
      <c r="F94" s="1"/>
      <c r="G94" s="1"/>
      <c r="H94" s="1"/>
      <c r="I94" s="1"/>
      <c r="J94" s="1"/>
    </row>
    <row r="95" spans="1:10" x14ac:dyDescent="0.2">
      <c r="A95" s="1"/>
      <c r="B95" s="1"/>
      <c r="C95" s="1"/>
      <c r="D95" s="1"/>
      <c r="E95" s="1"/>
      <c r="F95" s="1"/>
      <c r="G95" s="1"/>
      <c r="H95" s="1"/>
      <c r="I95" s="1"/>
      <c r="J95" s="1"/>
    </row>
    <row r="96" spans="1:10" x14ac:dyDescent="0.2">
      <c r="A96" s="1"/>
      <c r="B96" s="1"/>
      <c r="C96" s="1"/>
      <c r="D96" s="1"/>
      <c r="E96" s="1"/>
      <c r="F96" s="1"/>
      <c r="G96" s="1"/>
      <c r="H96" s="1"/>
      <c r="I96" s="1"/>
      <c r="J96" s="1"/>
    </row>
    <row r="97" spans="1:10" x14ac:dyDescent="0.2">
      <c r="A97" s="1"/>
      <c r="B97" s="1"/>
      <c r="C97" s="1"/>
      <c r="D97" s="1"/>
      <c r="E97" s="1"/>
      <c r="F97" s="1"/>
      <c r="G97" s="1"/>
      <c r="H97" s="1"/>
      <c r="I97" s="1"/>
      <c r="J97" s="1"/>
    </row>
    <row r="98" spans="1:10" x14ac:dyDescent="0.2">
      <c r="A98" s="1"/>
      <c r="B98" s="1"/>
      <c r="C98" s="1"/>
      <c r="D98" s="1"/>
      <c r="E98" s="1"/>
      <c r="F98" s="1"/>
      <c r="G98" s="1"/>
      <c r="H98" s="1"/>
      <c r="I98" s="1"/>
      <c r="J98" s="1"/>
    </row>
  </sheetData>
  <mergeCells count="1">
    <mergeCell ref="A1:D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9" tint="0.59999389629810485"/>
  </sheetPr>
  <dimension ref="A1:J98"/>
  <sheetViews>
    <sheetView rightToLeft="1" workbookViewId="0">
      <selection activeCell="B3" sqref="B3"/>
    </sheetView>
  </sheetViews>
  <sheetFormatPr defaultRowHeight="14.25" x14ac:dyDescent="0.2"/>
  <cols>
    <col min="1" max="1" width="6" customWidth="1"/>
    <col min="2" max="2" width="64.375" customWidth="1"/>
    <col min="3" max="3" width="32.75" customWidth="1"/>
    <col min="4" max="4" width="28.375" customWidth="1"/>
  </cols>
  <sheetData>
    <row r="1" spans="1:10" ht="41.25" customHeight="1" x14ac:dyDescent="0.2">
      <c r="A1" s="60" t="s">
        <v>109</v>
      </c>
      <c r="B1" s="39"/>
      <c r="C1" s="39"/>
      <c r="D1" s="39"/>
      <c r="E1" s="1"/>
      <c r="F1" s="1"/>
      <c r="G1" s="1"/>
      <c r="H1" s="1"/>
      <c r="I1" s="1"/>
      <c r="J1" s="1"/>
    </row>
    <row r="2" spans="1:10" ht="30" customHeight="1" x14ac:dyDescent="0.2">
      <c r="A2" s="19" t="s">
        <v>13</v>
      </c>
      <c r="B2" s="19" t="s">
        <v>105</v>
      </c>
      <c r="C2" s="19" t="s">
        <v>107</v>
      </c>
      <c r="D2" s="19" t="s">
        <v>106</v>
      </c>
      <c r="E2" s="11"/>
      <c r="F2" s="1"/>
      <c r="G2" s="1"/>
      <c r="H2" s="1"/>
      <c r="I2" s="1"/>
      <c r="J2" s="1"/>
    </row>
    <row r="3" spans="1:10" ht="18.75" x14ac:dyDescent="0.2">
      <c r="A3" s="18">
        <v>1</v>
      </c>
      <c r="B3" s="18"/>
      <c r="C3" s="18"/>
      <c r="D3" s="18"/>
      <c r="E3" s="11"/>
      <c r="F3" s="1"/>
      <c r="G3" s="1"/>
      <c r="H3" s="1"/>
      <c r="I3" s="1"/>
      <c r="J3" s="1"/>
    </row>
    <row r="4" spans="1:10" ht="18.75" x14ac:dyDescent="0.2">
      <c r="A4" s="18">
        <v>2</v>
      </c>
      <c r="B4" s="18"/>
      <c r="C4" s="18"/>
      <c r="D4" s="18"/>
      <c r="E4" s="11"/>
      <c r="F4" s="1"/>
      <c r="G4" s="1"/>
      <c r="H4" s="1"/>
      <c r="I4" s="1"/>
      <c r="J4" s="1"/>
    </row>
    <row r="5" spans="1:10" ht="18.75" x14ac:dyDescent="0.2">
      <c r="A5" s="18">
        <v>3</v>
      </c>
      <c r="B5" s="18"/>
      <c r="C5" s="18"/>
      <c r="D5" s="18"/>
      <c r="E5" s="11"/>
      <c r="F5" s="1"/>
      <c r="G5" s="1"/>
      <c r="H5" s="1"/>
      <c r="I5" s="1"/>
      <c r="J5" s="1"/>
    </row>
    <row r="6" spans="1:10" ht="18.75" x14ac:dyDescent="0.2">
      <c r="A6" s="18">
        <v>4</v>
      </c>
      <c r="B6" s="18"/>
      <c r="C6" s="18"/>
      <c r="D6" s="18"/>
      <c r="E6" s="11"/>
      <c r="F6" s="1"/>
      <c r="G6" s="1"/>
      <c r="H6" s="1"/>
      <c r="I6" s="1"/>
      <c r="J6" s="1"/>
    </row>
    <row r="7" spans="1:10" ht="18.75" x14ac:dyDescent="0.2">
      <c r="A7" s="18">
        <v>5</v>
      </c>
      <c r="B7" s="18"/>
      <c r="C7" s="18"/>
      <c r="D7" s="18"/>
      <c r="E7" s="11"/>
      <c r="F7" s="1"/>
      <c r="G7" s="1"/>
      <c r="H7" s="1"/>
      <c r="I7" s="1"/>
      <c r="J7" s="1"/>
    </row>
    <row r="8" spans="1:10" ht="18.75" x14ac:dyDescent="0.2">
      <c r="A8" s="18">
        <v>6</v>
      </c>
      <c r="B8" s="18"/>
      <c r="C8" s="18"/>
      <c r="D8" s="18"/>
      <c r="E8" s="11"/>
      <c r="F8" s="1"/>
      <c r="G8" s="1"/>
      <c r="H8" s="1"/>
      <c r="I8" s="1"/>
      <c r="J8" s="1"/>
    </row>
    <row r="9" spans="1:10" ht="18.75" x14ac:dyDescent="0.2">
      <c r="A9" s="18">
        <v>7</v>
      </c>
      <c r="B9" s="18"/>
      <c r="C9" s="18"/>
      <c r="D9" s="18"/>
      <c r="E9" s="11"/>
      <c r="F9" s="1"/>
      <c r="G9" s="1"/>
      <c r="H9" s="1"/>
      <c r="I9" s="1"/>
      <c r="J9" s="1"/>
    </row>
    <row r="10" spans="1:10" ht="18.75" x14ac:dyDescent="0.2">
      <c r="A10" s="18">
        <v>8</v>
      </c>
      <c r="B10" s="18"/>
      <c r="C10" s="18"/>
      <c r="D10" s="18"/>
      <c r="E10" s="11"/>
      <c r="F10" s="1"/>
      <c r="G10" s="1"/>
      <c r="H10" s="1"/>
      <c r="I10" s="1"/>
      <c r="J10" s="1"/>
    </row>
    <row r="11" spans="1:10" ht="18.75" x14ac:dyDescent="0.2">
      <c r="A11" s="18">
        <v>9</v>
      </c>
      <c r="B11" s="18"/>
      <c r="C11" s="18"/>
      <c r="D11" s="18"/>
      <c r="E11" s="11"/>
      <c r="F11" s="1"/>
      <c r="G11" s="1"/>
      <c r="H11" s="1"/>
      <c r="I11" s="1"/>
      <c r="J11" s="1"/>
    </row>
    <row r="12" spans="1:10" ht="18.75" x14ac:dyDescent="0.2">
      <c r="A12" s="18">
        <v>10</v>
      </c>
      <c r="B12" s="18"/>
      <c r="C12" s="18"/>
      <c r="D12" s="18"/>
      <c r="E12" s="11"/>
      <c r="F12" s="1"/>
      <c r="G12" s="1"/>
      <c r="H12" s="1"/>
      <c r="I12" s="1"/>
      <c r="J12" s="1"/>
    </row>
    <row r="13" spans="1:10" x14ac:dyDescent="0.2">
      <c r="A13" s="1"/>
      <c r="B13" s="1"/>
      <c r="C13" s="1"/>
      <c r="D13" s="1"/>
      <c r="E13" s="1"/>
      <c r="F13" s="1"/>
      <c r="G13" s="1"/>
      <c r="H13" s="1"/>
      <c r="I13" s="1"/>
      <c r="J13" s="1"/>
    </row>
    <row r="14" spans="1:10" x14ac:dyDescent="0.2">
      <c r="A14" s="1"/>
      <c r="B14" s="1"/>
      <c r="C14" s="1"/>
      <c r="D14" s="1"/>
      <c r="E14" s="1"/>
      <c r="F14" s="1"/>
      <c r="G14" s="1"/>
      <c r="H14" s="1"/>
      <c r="I14" s="1"/>
      <c r="J14" s="1"/>
    </row>
    <row r="15" spans="1:10" x14ac:dyDescent="0.2">
      <c r="A15" s="1"/>
      <c r="B15" s="1"/>
      <c r="C15" s="1"/>
      <c r="D15" s="1"/>
      <c r="E15" s="1"/>
      <c r="F15" s="1"/>
      <c r="G15" s="1"/>
      <c r="H15" s="1"/>
      <c r="I15" s="1"/>
      <c r="J15" s="1"/>
    </row>
    <row r="16" spans="1:10" x14ac:dyDescent="0.2">
      <c r="A16" s="1"/>
      <c r="B16" s="1"/>
      <c r="C16" s="1"/>
      <c r="D16" s="1"/>
      <c r="E16" s="1"/>
      <c r="F16" s="1"/>
      <c r="G16" s="1"/>
      <c r="H16" s="1"/>
      <c r="I16" s="1"/>
      <c r="J16" s="1"/>
    </row>
    <row r="17" spans="1:10" x14ac:dyDescent="0.2">
      <c r="A17" s="1"/>
      <c r="B17" s="1"/>
      <c r="C17" s="1"/>
      <c r="D17" s="1"/>
      <c r="E17" s="1"/>
      <c r="F17" s="1"/>
      <c r="G17" s="1"/>
      <c r="H17" s="1"/>
      <c r="I17" s="1"/>
      <c r="J17" s="1"/>
    </row>
    <row r="18" spans="1:10" x14ac:dyDescent="0.2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">
      <c r="A19" s="1"/>
      <c r="B19" s="1"/>
      <c r="C19" s="1"/>
      <c r="D19" s="1"/>
      <c r="E19" s="1"/>
      <c r="F19" s="1"/>
      <c r="G19" s="1"/>
      <c r="H19" s="1"/>
      <c r="I19" s="1"/>
      <c r="J19" s="1"/>
    </row>
    <row r="20" spans="1:10" x14ac:dyDescent="0.2">
      <c r="A20" s="1"/>
      <c r="B20" s="1"/>
      <c r="C20" s="1"/>
      <c r="D20" s="1"/>
      <c r="E20" s="1"/>
      <c r="F20" s="1"/>
      <c r="G20" s="1"/>
      <c r="H20" s="1"/>
      <c r="I20" s="1"/>
      <c r="J20" s="1"/>
    </row>
    <row r="21" spans="1:10" x14ac:dyDescent="0.2">
      <c r="A21" s="1"/>
      <c r="B21" s="1"/>
      <c r="C21" s="1"/>
      <c r="D21" s="1"/>
      <c r="E21" s="1"/>
      <c r="F21" s="1"/>
      <c r="G21" s="1"/>
      <c r="H21" s="1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  <row r="80" spans="1:10" x14ac:dyDescent="0.2">
      <c r="A80" s="1"/>
      <c r="B80" s="1"/>
      <c r="C80" s="1"/>
      <c r="D80" s="1"/>
      <c r="E80" s="1"/>
      <c r="F80" s="1"/>
      <c r="G80" s="1"/>
      <c r="H80" s="1"/>
      <c r="I80" s="1"/>
      <c r="J80" s="1"/>
    </row>
    <row r="81" spans="1:10" x14ac:dyDescent="0.2">
      <c r="A81" s="1"/>
      <c r="B81" s="1"/>
      <c r="C81" s="1"/>
      <c r="D81" s="1"/>
      <c r="E81" s="1"/>
      <c r="F81" s="1"/>
      <c r="G81" s="1"/>
      <c r="H81" s="1"/>
      <c r="I81" s="1"/>
      <c r="J81" s="1"/>
    </row>
    <row r="82" spans="1:10" x14ac:dyDescent="0.2">
      <c r="A82" s="1"/>
      <c r="B82" s="1"/>
      <c r="C82" s="1"/>
      <c r="D82" s="1"/>
      <c r="E82" s="1"/>
      <c r="F82" s="1"/>
      <c r="G82" s="1"/>
      <c r="H82" s="1"/>
      <c r="I82" s="1"/>
      <c r="J82" s="1"/>
    </row>
    <row r="83" spans="1:10" x14ac:dyDescent="0.2">
      <c r="A83" s="1"/>
      <c r="B83" s="1"/>
      <c r="C83" s="1"/>
      <c r="D83" s="1"/>
      <c r="E83" s="1"/>
      <c r="F83" s="1"/>
      <c r="G83" s="1"/>
      <c r="H83" s="1"/>
      <c r="I83" s="1"/>
      <c r="J83" s="1"/>
    </row>
    <row r="84" spans="1:10" x14ac:dyDescent="0.2">
      <c r="A84" s="1"/>
      <c r="B84" s="1"/>
      <c r="C84" s="1"/>
      <c r="D84" s="1"/>
      <c r="E84" s="1"/>
      <c r="F84" s="1"/>
      <c r="G84" s="1"/>
      <c r="H84" s="1"/>
      <c r="I84" s="1"/>
      <c r="J84" s="1"/>
    </row>
    <row r="85" spans="1:10" x14ac:dyDescent="0.2">
      <c r="A85" s="1"/>
      <c r="B85" s="1"/>
      <c r="C85" s="1"/>
      <c r="D85" s="1"/>
      <c r="E85" s="1"/>
      <c r="F85" s="1"/>
      <c r="G85" s="1"/>
      <c r="H85" s="1"/>
      <c r="I85" s="1"/>
      <c r="J85" s="1"/>
    </row>
    <row r="86" spans="1:10" x14ac:dyDescent="0.2">
      <c r="A86" s="1"/>
      <c r="B86" s="1"/>
      <c r="C86" s="1"/>
      <c r="D86" s="1"/>
      <c r="E86" s="1"/>
      <c r="F86" s="1"/>
      <c r="G86" s="1"/>
      <c r="H86" s="1"/>
      <c r="I86" s="1"/>
      <c r="J86" s="1"/>
    </row>
    <row r="87" spans="1:10" x14ac:dyDescent="0.2">
      <c r="A87" s="1"/>
      <c r="B87" s="1"/>
      <c r="C87" s="1"/>
      <c r="D87" s="1"/>
      <c r="E87" s="1"/>
      <c r="F87" s="1"/>
      <c r="G87" s="1"/>
      <c r="H87" s="1"/>
      <c r="I87" s="1"/>
      <c r="J87" s="1"/>
    </row>
    <row r="88" spans="1:10" x14ac:dyDescent="0.2">
      <c r="A88" s="1"/>
      <c r="B88" s="1"/>
      <c r="C88" s="1"/>
      <c r="D88" s="1"/>
      <c r="E88" s="1"/>
      <c r="F88" s="1"/>
      <c r="G88" s="1"/>
      <c r="H88" s="1"/>
      <c r="I88" s="1"/>
      <c r="J88" s="1"/>
    </row>
    <row r="89" spans="1:10" x14ac:dyDescent="0.2">
      <c r="A89" s="1"/>
      <c r="B89" s="1"/>
      <c r="C89" s="1"/>
      <c r="D89" s="1"/>
      <c r="E89" s="1"/>
      <c r="F89" s="1"/>
      <c r="G89" s="1"/>
      <c r="H89" s="1"/>
      <c r="I89" s="1"/>
      <c r="J89" s="1"/>
    </row>
    <row r="90" spans="1:10" x14ac:dyDescent="0.2">
      <c r="A90" s="1"/>
      <c r="B90" s="1"/>
      <c r="C90" s="1"/>
      <c r="D90" s="1"/>
      <c r="E90" s="1"/>
      <c r="F90" s="1"/>
      <c r="G90" s="1"/>
      <c r="H90" s="1"/>
      <c r="I90" s="1"/>
      <c r="J90" s="1"/>
    </row>
    <row r="91" spans="1:10" x14ac:dyDescent="0.2">
      <c r="A91" s="1"/>
      <c r="B91" s="1"/>
      <c r="C91" s="1"/>
      <c r="D91" s="1"/>
      <c r="E91" s="1"/>
      <c r="F91" s="1"/>
      <c r="G91" s="1"/>
      <c r="H91" s="1"/>
      <c r="I91" s="1"/>
      <c r="J91" s="1"/>
    </row>
    <row r="92" spans="1:10" x14ac:dyDescent="0.2">
      <c r="A92" s="1"/>
      <c r="B92" s="1"/>
      <c r="C92" s="1"/>
      <c r="D92" s="1"/>
      <c r="E92" s="1"/>
      <c r="F92" s="1"/>
      <c r="G92" s="1"/>
      <c r="H92" s="1"/>
      <c r="I92" s="1"/>
      <c r="J92" s="1"/>
    </row>
    <row r="93" spans="1:10" x14ac:dyDescent="0.2">
      <c r="A93" s="1"/>
      <c r="B93" s="1"/>
      <c r="C93" s="1"/>
      <c r="D93" s="1"/>
      <c r="E93" s="1"/>
      <c r="F93" s="1"/>
      <c r="G93" s="1"/>
      <c r="H93" s="1"/>
      <c r="I93" s="1"/>
      <c r="J93" s="1"/>
    </row>
    <row r="94" spans="1:10" x14ac:dyDescent="0.2">
      <c r="A94" s="1"/>
      <c r="B94" s="1"/>
      <c r="C94" s="1"/>
      <c r="D94" s="1"/>
      <c r="E94" s="1"/>
      <c r="F94" s="1"/>
      <c r="G94" s="1"/>
      <c r="H94" s="1"/>
      <c r="I94" s="1"/>
      <c r="J94" s="1"/>
    </row>
    <row r="95" spans="1:10" x14ac:dyDescent="0.2">
      <c r="A95" s="1"/>
      <c r="B95" s="1"/>
      <c r="C95" s="1"/>
      <c r="D95" s="1"/>
      <c r="E95" s="1"/>
      <c r="F95" s="1"/>
      <c r="G95" s="1"/>
      <c r="H95" s="1"/>
      <c r="I95" s="1"/>
      <c r="J95" s="1"/>
    </row>
    <row r="96" spans="1:10" x14ac:dyDescent="0.2">
      <c r="A96" s="1"/>
      <c r="B96" s="1"/>
      <c r="C96" s="1"/>
      <c r="D96" s="1"/>
      <c r="E96" s="1"/>
      <c r="F96" s="1"/>
      <c r="G96" s="1"/>
      <c r="H96" s="1"/>
      <c r="I96" s="1"/>
      <c r="J96" s="1"/>
    </row>
    <row r="97" spans="1:10" x14ac:dyDescent="0.2">
      <c r="A97" s="1"/>
      <c r="B97" s="1"/>
      <c r="C97" s="1"/>
      <c r="D97" s="1"/>
      <c r="E97" s="1"/>
      <c r="F97" s="1"/>
      <c r="G97" s="1"/>
      <c r="H97" s="1"/>
      <c r="I97" s="1"/>
      <c r="J97" s="1"/>
    </row>
    <row r="98" spans="1:10" x14ac:dyDescent="0.2">
      <c r="A98" s="1"/>
      <c r="B98" s="1"/>
      <c r="C98" s="1"/>
      <c r="D98" s="1"/>
      <c r="E98" s="1"/>
      <c r="F98" s="1"/>
      <c r="G98" s="1"/>
      <c r="H98" s="1"/>
      <c r="I98" s="1"/>
      <c r="J98" s="1"/>
    </row>
  </sheetData>
  <mergeCells count="1">
    <mergeCell ref="A1:D1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1" tint="0.34998626667073579"/>
  </sheetPr>
  <dimension ref="A1:J98"/>
  <sheetViews>
    <sheetView rightToLeft="1" workbookViewId="0">
      <selection activeCell="B3" sqref="B3"/>
    </sheetView>
  </sheetViews>
  <sheetFormatPr defaultRowHeight="14.25" x14ac:dyDescent="0.2"/>
  <cols>
    <col min="1" max="1" width="6" customWidth="1"/>
    <col min="2" max="2" width="64.375" customWidth="1"/>
    <col min="3" max="3" width="32.75" customWidth="1"/>
    <col min="4" max="4" width="28.375" customWidth="1"/>
  </cols>
  <sheetData>
    <row r="1" spans="1:10" ht="41.25" customHeight="1" x14ac:dyDescent="0.2">
      <c r="A1" s="60" t="s">
        <v>111</v>
      </c>
      <c r="B1" s="39"/>
      <c r="C1" s="39"/>
      <c r="D1" s="39"/>
      <c r="E1" s="1"/>
      <c r="F1" s="1"/>
      <c r="G1" s="1"/>
      <c r="H1" s="1"/>
      <c r="I1" s="1"/>
      <c r="J1" s="1"/>
    </row>
    <row r="2" spans="1:10" ht="30" customHeight="1" x14ac:dyDescent="0.2">
      <c r="A2" s="19" t="s">
        <v>13</v>
      </c>
      <c r="B2" s="19" t="s">
        <v>105</v>
      </c>
      <c r="C2" s="19" t="s">
        <v>107</v>
      </c>
      <c r="D2" s="19" t="s">
        <v>106</v>
      </c>
      <c r="E2" s="11"/>
      <c r="F2" s="1"/>
      <c r="G2" s="1"/>
      <c r="H2" s="1"/>
      <c r="I2" s="1"/>
      <c r="J2" s="1"/>
    </row>
    <row r="3" spans="1:10" ht="18.75" x14ac:dyDescent="0.2">
      <c r="A3" s="18">
        <v>1</v>
      </c>
      <c r="B3" s="18"/>
      <c r="C3" s="18"/>
      <c r="D3" s="18"/>
      <c r="E3" s="11"/>
      <c r="F3" s="1"/>
      <c r="G3" s="1"/>
      <c r="H3" s="1"/>
      <c r="I3" s="1"/>
      <c r="J3" s="1"/>
    </row>
    <row r="4" spans="1:10" ht="18.75" x14ac:dyDescent="0.2">
      <c r="A4" s="18">
        <v>2</v>
      </c>
      <c r="B4" s="18"/>
      <c r="C4" s="18"/>
      <c r="D4" s="18"/>
      <c r="E4" s="11"/>
      <c r="F4" s="1"/>
      <c r="G4" s="1"/>
      <c r="H4" s="1"/>
      <c r="I4" s="1"/>
      <c r="J4" s="1"/>
    </row>
    <row r="5" spans="1:10" ht="18.75" x14ac:dyDescent="0.2">
      <c r="A5" s="18">
        <v>3</v>
      </c>
      <c r="B5" s="18"/>
      <c r="C5" s="18"/>
      <c r="D5" s="18"/>
      <c r="E5" s="11"/>
      <c r="F5" s="1"/>
      <c r="G5" s="1"/>
      <c r="H5" s="1"/>
      <c r="I5" s="1"/>
      <c r="J5" s="1"/>
    </row>
    <row r="6" spans="1:10" ht="18.75" x14ac:dyDescent="0.2">
      <c r="A6" s="18">
        <v>4</v>
      </c>
      <c r="B6" s="18"/>
      <c r="C6" s="18"/>
      <c r="D6" s="18"/>
      <c r="E6" s="11"/>
      <c r="F6" s="1"/>
      <c r="G6" s="1"/>
      <c r="H6" s="1"/>
      <c r="I6" s="1"/>
      <c r="J6" s="1"/>
    </row>
    <row r="7" spans="1:10" ht="18.75" x14ac:dyDescent="0.2">
      <c r="A7" s="18">
        <v>5</v>
      </c>
      <c r="B7" s="18"/>
      <c r="C7" s="18"/>
      <c r="D7" s="18"/>
      <c r="E7" s="11"/>
      <c r="F7" s="1"/>
      <c r="G7" s="1"/>
      <c r="H7" s="1"/>
      <c r="I7" s="1"/>
      <c r="J7" s="1"/>
    </row>
    <row r="8" spans="1:10" ht="18.75" x14ac:dyDescent="0.2">
      <c r="A8" s="18">
        <v>6</v>
      </c>
      <c r="B8" s="18"/>
      <c r="C8" s="18"/>
      <c r="D8" s="18"/>
      <c r="E8" s="11"/>
      <c r="F8" s="1"/>
      <c r="G8" s="1"/>
      <c r="H8" s="1"/>
      <c r="I8" s="1"/>
      <c r="J8" s="1"/>
    </row>
    <row r="9" spans="1:10" ht="18.75" x14ac:dyDescent="0.2">
      <c r="A9" s="18">
        <v>7</v>
      </c>
      <c r="B9" s="18"/>
      <c r="C9" s="18"/>
      <c r="D9" s="18"/>
      <c r="E9" s="11"/>
      <c r="F9" s="1"/>
      <c r="G9" s="1"/>
      <c r="H9" s="1"/>
      <c r="I9" s="1"/>
      <c r="J9" s="1"/>
    </row>
    <row r="10" spans="1:10" ht="18.75" x14ac:dyDescent="0.2">
      <c r="A10" s="18">
        <v>8</v>
      </c>
      <c r="B10" s="18"/>
      <c r="C10" s="18"/>
      <c r="D10" s="18"/>
      <c r="E10" s="11"/>
      <c r="F10" s="1"/>
      <c r="G10" s="1"/>
      <c r="H10" s="1"/>
      <c r="I10" s="1"/>
      <c r="J10" s="1"/>
    </row>
    <row r="11" spans="1:10" ht="18.75" x14ac:dyDescent="0.2">
      <c r="A11" s="18">
        <v>9</v>
      </c>
      <c r="B11" s="18"/>
      <c r="C11" s="18"/>
      <c r="D11" s="18"/>
      <c r="E11" s="11"/>
      <c r="F11" s="1"/>
      <c r="G11" s="1"/>
      <c r="H11" s="1"/>
      <c r="I11" s="1"/>
      <c r="J11" s="1"/>
    </row>
    <row r="12" spans="1:10" ht="18.75" x14ac:dyDescent="0.2">
      <c r="A12" s="18">
        <v>10</v>
      </c>
      <c r="B12" s="18"/>
      <c r="C12" s="18"/>
      <c r="D12" s="18"/>
      <c r="E12" s="11"/>
      <c r="F12" s="1"/>
      <c r="G12" s="1"/>
      <c r="H12" s="1"/>
      <c r="I12" s="1"/>
      <c r="J12" s="1"/>
    </row>
    <row r="13" spans="1:10" x14ac:dyDescent="0.2">
      <c r="A13" s="1"/>
      <c r="B13" s="1"/>
      <c r="C13" s="1"/>
      <c r="D13" s="1"/>
      <c r="E13" s="1"/>
      <c r="F13" s="1"/>
      <c r="G13" s="1"/>
      <c r="H13" s="1"/>
      <c r="I13" s="1"/>
      <c r="J13" s="1"/>
    </row>
    <row r="14" spans="1:10" x14ac:dyDescent="0.2">
      <c r="A14" s="64" t="s">
        <v>110</v>
      </c>
      <c r="B14" s="65"/>
      <c r="C14" s="65"/>
      <c r="D14" s="66"/>
      <c r="E14" s="1"/>
      <c r="F14" s="1"/>
      <c r="G14" s="1"/>
      <c r="H14" s="1"/>
      <c r="I14" s="1"/>
      <c r="J14" s="1"/>
    </row>
    <row r="15" spans="1:10" x14ac:dyDescent="0.2">
      <c r="A15" s="1"/>
      <c r="B15" s="1"/>
      <c r="C15" s="1"/>
      <c r="D15" s="1"/>
      <c r="E15" s="1"/>
      <c r="F15" s="1"/>
      <c r="G15" s="1"/>
      <c r="H15" s="1"/>
      <c r="I15" s="1"/>
      <c r="J15" s="1"/>
    </row>
    <row r="16" spans="1:10" x14ac:dyDescent="0.2">
      <c r="A16" s="1"/>
      <c r="B16" s="1"/>
      <c r="C16" s="1"/>
      <c r="D16" s="1"/>
      <c r="E16" s="1"/>
      <c r="F16" s="1"/>
      <c r="G16" s="1"/>
      <c r="H16" s="1"/>
      <c r="I16" s="1"/>
      <c r="J16" s="1"/>
    </row>
    <row r="17" spans="1:10" x14ac:dyDescent="0.2">
      <c r="A17" s="1"/>
      <c r="B17" s="1"/>
      <c r="C17" s="1"/>
      <c r="D17" s="1"/>
      <c r="E17" s="1"/>
      <c r="F17" s="1"/>
      <c r="G17" s="1"/>
      <c r="H17" s="1"/>
      <c r="I17" s="1"/>
      <c r="J17" s="1"/>
    </row>
    <row r="18" spans="1:10" x14ac:dyDescent="0.2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">
      <c r="A19" s="1"/>
      <c r="B19" s="1"/>
      <c r="C19" s="1"/>
      <c r="D19" s="1"/>
      <c r="E19" s="1"/>
      <c r="F19" s="1"/>
      <c r="G19" s="1"/>
      <c r="H19" s="1"/>
      <c r="I19" s="1"/>
      <c r="J19" s="1"/>
    </row>
    <row r="20" spans="1:10" x14ac:dyDescent="0.2">
      <c r="A20" s="1"/>
      <c r="B20" s="1"/>
      <c r="C20" s="1"/>
      <c r="D20" s="1"/>
      <c r="E20" s="1"/>
      <c r="F20" s="1"/>
      <c r="G20" s="1"/>
      <c r="H20" s="1"/>
      <c r="I20" s="1"/>
      <c r="J20" s="1"/>
    </row>
    <row r="21" spans="1:10" x14ac:dyDescent="0.2">
      <c r="A21" s="1"/>
      <c r="B21" s="1"/>
      <c r="C21" s="1"/>
      <c r="D21" s="1"/>
      <c r="E21" s="1"/>
      <c r="F21" s="1"/>
      <c r="G21" s="1"/>
      <c r="H21" s="1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  <row r="80" spans="1:10" x14ac:dyDescent="0.2">
      <c r="A80" s="1"/>
      <c r="B80" s="1"/>
      <c r="C80" s="1"/>
      <c r="D80" s="1"/>
      <c r="E80" s="1"/>
      <c r="F80" s="1"/>
      <c r="G80" s="1"/>
      <c r="H80" s="1"/>
      <c r="I80" s="1"/>
      <c r="J80" s="1"/>
    </row>
    <row r="81" spans="1:10" x14ac:dyDescent="0.2">
      <c r="A81" s="1"/>
      <c r="B81" s="1"/>
      <c r="C81" s="1"/>
      <c r="D81" s="1"/>
      <c r="E81" s="1"/>
      <c r="F81" s="1"/>
      <c r="G81" s="1"/>
      <c r="H81" s="1"/>
      <c r="I81" s="1"/>
      <c r="J81" s="1"/>
    </row>
    <row r="82" spans="1:10" x14ac:dyDescent="0.2">
      <c r="A82" s="1"/>
      <c r="B82" s="1"/>
      <c r="C82" s="1"/>
      <c r="D82" s="1"/>
      <c r="E82" s="1"/>
      <c r="F82" s="1"/>
      <c r="G82" s="1"/>
      <c r="H82" s="1"/>
      <c r="I82" s="1"/>
      <c r="J82" s="1"/>
    </row>
    <row r="83" spans="1:10" x14ac:dyDescent="0.2">
      <c r="A83" s="1"/>
      <c r="B83" s="1"/>
      <c r="C83" s="1"/>
      <c r="D83" s="1"/>
      <c r="E83" s="1"/>
      <c r="F83" s="1"/>
      <c r="G83" s="1"/>
      <c r="H83" s="1"/>
      <c r="I83" s="1"/>
      <c r="J83" s="1"/>
    </row>
    <row r="84" spans="1:10" x14ac:dyDescent="0.2">
      <c r="A84" s="1"/>
      <c r="B84" s="1"/>
      <c r="C84" s="1"/>
      <c r="D84" s="1"/>
      <c r="E84" s="1"/>
      <c r="F84" s="1"/>
      <c r="G84" s="1"/>
      <c r="H84" s="1"/>
      <c r="I84" s="1"/>
      <c r="J84" s="1"/>
    </row>
    <row r="85" spans="1:10" x14ac:dyDescent="0.2">
      <c r="A85" s="1"/>
      <c r="B85" s="1"/>
      <c r="C85" s="1"/>
      <c r="D85" s="1"/>
      <c r="E85" s="1"/>
      <c r="F85" s="1"/>
      <c r="G85" s="1"/>
      <c r="H85" s="1"/>
      <c r="I85" s="1"/>
      <c r="J85" s="1"/>
    </row>
    <row r="86" spans="1:10" x14ac:dyDescent="0.2">
      <c r="A86" s="1"/>
      <c r="B86" s="1"/>
      <c r="C86" s="1"/>
      <c r="D86" s="1"/>
      <c r="E86" s="1"/>
      <c r="F86" s="1"/>
      <c r="G86" s="1"/>
      <c r="H86" s="1"/>
      <c r="I86" s="1"/>
      <c r="J86" s="1"/>
    </row>
    <row r="87" spans="1:10" x14ac:dyDescent="0.2">
      <c r="A87" s="1"/>
      <c r="B87" s="1"/>
      <c r="C87" s="1"/>
      <c r="D87" s="1"/>
      <c r="E87" s="1"/>
      <c r="F87" s="1"/>
      <c r="G87" s="1"/>
      <c r="H87" s="1"/>
      <c r="I87" s="1"/>
      <c r="J87" s="1"/>
    </row>
    <row r="88" spans="1:10" x14ac:dyDescent="0.2">
      <c r="A88" s="1"/>
      <c r="B88" s="1"/>
      <c r="C88" s="1"/>
      <c r="D88" s="1"/>
      <c r="E88" s="1"/>
      <c r="F88" s="1"/>
      <c r="G88" s="1"/>
      <c r="H88" s="1"/>
      <c r="I88" s="1"/>
      <c r="J88" s="1"/>
    </row>
    <row r="89" spans="1:10" x14ac:dyDescent="0.2">
      <c r="A89" s="1"/>
      <c r="B89" s="1"/>
      <c r="C89" s="1"/>
      <c r="D89" s="1"/>
      <c r="E89" s="1"/>
      <c r="F89" s="1"/>
      <c r="G89" s="1"/>
      <c r="H89" s="1"/>
      <c r="I89" s="1"/>
      <c r="J89" s="1"/>
    </row>
    <row r="90" spans="1:10" x14ac:dyDescent="0.2">
      <c r="A90" s="1"/>
      <c r="B90" s="1"/>
      <c r="C90" s="1"/>
      <c r="D90" s="1"/>
      <c r="E90" s="1"/>
      <c r="F90" s="1"/>
      <c r="G90" s="1"/>
      <c r="H90" s="1"/>
      <c r="I90" s="1"/>
      <c r="J90" s="1"/>
    </row>
    <row r="91" spans="1:10" x14ac:dyDescent="0.2">
      <c r="A91" s="1"/>
      <c r="B91" s="1"/>
      <c r="C91" s="1"/>
      <c r="D91" s="1"/>
      <c r="E91" s="1"/>
      <c r="F91" s="1"/>
      <c r="G91" s="1"/>
      <c r="H91" s="1"/>
      <c r="I91" s="1"/>
      <c r="J91" s="1"/>
    </row>
    <row r="92" spans="1:10" x14ac:dyDescent="0.2">
      <c r="A92" s="1"/>
      <c r="B92" s="1"/>
      <c r="C92" s="1"/>
      <c r="D92" s="1"/>
      <c r="E92" s="1"/>
      <c r="F92" s="1"/>
      <c r="G92" s="1"/>
      <c r="H92" s="1"/>
      <c r="I92" s="1"/>
      <c r="J92" s="1"/>
    </row>
    <row r="93" spans="1:10" x14ac:dyDescent="0.2">
      <c r="A93" s="1"/>
      <c r="B93" s="1"/>
      <c r="C93" s="1"/>
      <c r="D93" s="1"/>
      <c r="E93" s="1"/>
      <c r="F93" s="1"/>
      <c r="G93" s="1"/>
      <c r="H93" s="1"/>
      <c r="I93" s="1"/>
      <c r="J93" s="1"/>
    </row>
    <row r="94" spans="1:10" x14ac:dyDescent="0.2">
      <c r="A94" s="1"/>
      <c r="B94" s="1"/>
      <c r="C94" s="1"/>
      <c r="D94" s="1"/>
      <c r="E94" s="1"/>
      <c r="F94" s="1"/>
      <c r="G94" s="1"/>
      <c r="H94" s="1"/>
      <c r="I94" s="1"/>
      <c r="J94" s="1"/>
    </row>
    <row r="95" spans="1:10" x14ac:dyDescent="0.2">
      <c r="A95" s="1"/>
      <c r="B95" s="1"/>
      <c r="C95" s="1"/>
      <c r="D95" s="1"/>
      <c r="E95" s="1"/>
      <c r="F95" s="1"/>
      <c r="G95" s="1"/>
      <c r="H95" s="1"/>
      <c r="I95" s="1"/>
      <c r="J95" s="1"/>
    </row>
    <row r="96" spans="1:10" x14ac:dyDescent="0.2">
      <c r="A96" s="1"/>
      <c r="B96" s="1"/>
      <c r="C96" s="1"/>
      <c r="D96" s="1"/>
      <c r="E96" s="1"/>
      <c r="F96" s="1"/>
      <c r="G96" s="1"/>
      <c r="H96" s="1"/>
      <c r="I96" s="1"/>
      <c r="J96" s="1"/>
    </row>
    <row r="97" spans="1:10" x14ac:dyDescent="0.2">
      <c r="A97" s="1"/>
      <c r="B97" s="1"/>
      <c r="C97" s="1"/>
      <c r="D97" s="1"/>
      <c r="E97" s="1"/>
      <c r="F97" s="1"/>
      <c r="G97" s="1"/>
      <c r="H97" s="1"/>
      <c r="I97" s="1"/>
      <c r="J97" s="1"/>
    </row>
    <row r="98" spans="1:10" x14ac:dyDescent="0.2">
      <c r="A98" s="1"/>
      <c r="B98" s="1"/>
      <c r="C98" s="1"/>
      <c r="D98" s="1"/>
      <c r="E98" s="1"/>
      <c r="F98" s="1"/>
      <c r="G98" s="1"/>
      <c r="H98" s="1"/>
      <c r="I98" s="1"/>
      <c r="J98" s="1"/>
    </row>
  </sheetData>
  <mergeCells count="2">
    <mergeCell ref="A1:D1"/>
    <mergeCell ref="A14:D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00000"/>
  </sheetPr>
  <dimension ref="A1:J98"/>
  <sheetViews>
    <sheetView rightToLeft="1" workbookViewId="0">
      <selection activeCell="B2" sqref="B2"/>
    </sheetView>
  </sheetViews>
  <sheetFormatPr defaultRowHeight="14.25" x14ac:dyDescent="0.2"/>
  <cols>
    <col min="1" max="1" width="6" customWidth="1"/>
    <col min="2" max="2" width="64.375" customWidth="1"/>
    <col min="3" max="3" width="32.75" customWidth="1"/>
    <col min="4" max="4" width="28.375" customWidth="1"/>
  </cols>
  <sheetData>
    <row r="1" spans="1:10" ht="41.25" customHeight="1" x14ac:dyDescent="0.2">
      <c r="A1" s="60" t="s">
        <v>113</v>
      </c>
      <c r="B1" s="39"/>
      <c r="C1" s="39"/>
      <c r="D1" s="39"/>
      <c r="E1" s="1"/>
      <c r="F1" s="1"/>
      <c r="G1" s="1"/>
      <c r="H1" s="1"/>
      <c r="I1" s="1"/>
      <c r="J1" s="1"/>
    </row>
    <row r="2" spans="1:10" ht="30" customHeight="1" x14ac:dyDescent="0.2">
      <c r="A2" s="19" t="s">
        <v>13</v>
      </c>
      <c r="B2" s="19" t="s">
        <v>105</v>
      </c>
      <c r="C2" s="19" t="s">
        <v>107</v>
      </c>
      <c r="D2" s="19" t="s">
        <v>106</v>
      </c>
      <c r="E2" s="11"/>
      <c r="F2" s="1"/>
      <c r="G2" s="1"/>
      <c r="H2" s="1"/>
      <c r="I2" s="1"/>
      <c r="J2" s="1"/>
    </row>
    <row r="3" spans="1:10" ht="18.75" x14ac:dyDescent="0.2">
      <c r="A3" s="18">
        <v>1</v>
      </c>
      <c r="B3" s="18"/>
      <c r="C3" s="18"/>
      <c r="D3" s="18"/>
      <c r="E3" s="11"/>
      <c r="F3" s="1"/>
      <c r="G3" s="1"/>
      <c r="H3" s="1"/>
      <c r="I3" s="1"/>
      <c r="J3" s="1"/>
    </row>
    <row r="4" spans="1:10" ht="18.75" x14ac:dyDescent="0.2">
      <c r="A4" s="18">
        <v>2</v>
      </c>
      <c r="B4" s="18"/>
      <c r="C4" s="18"/>
      <c r="D4" s="18"/>
      <c r="E4" s="11"/>
      <c r="F4" s="1"/>
      <c r="G4" s="1"/>
      <c r="H4" s="1"/>
      <c r="I4" s="1"/>
      <c r="J4" s="1"/>
    </row>
    <row r="5" spans="1:10" ht="18.75" x14ac:dyDescent="0.2">
      <c r="A5" s="18">
        <v>3</v>
      </c>
      <c r="B5" s="18"/>
      <c r="C5" s="18"/>
      <c r="D5" s="18"/>
      <c r="E5" s="11"/>
      <c r="F5" s="1"/>
      <c r="G5" s="1"/>
      <c r="H5" s="1"/>
      <c r="I5" s="1"/>
      <c r="J5" s="1"/>
    </row>
    <row r="6" spans="1:10" ht="18.75" x14ac:dyDescent="0.2">
      <c r="A6" s="18">
        <v>4</v>
      </c>
      <c r="B6" s="18"/>
      <c r="C6" s="18"/>
      <c r="D6" s="18"/>
      <c r="E6" s="11"/>
      <c r="F6" s="1"/>
      <c r="G6" s="1"/>
      <c r="H6" s="1"/>
      <c r="I6" s="1"/>
      <c r="J6" s="1"/>
    </row>
    <row r="7" spans="1:10" ht="18.75" x14ac:dyDescent="0.2">
      <c r="A7" s="18">
        <v>5</v>
      </c>
      <c r="B7" s="18"/>
      <c r="C7" s="18"/>
      <c r="D7" s="18"/>
      <c r="E7" s="11"/>
      <c r="F7" s="1"/>
      <c r="G7" s="1"/>
      <c r="H7" s="1"/>
      <c r="I7" s="1"/>
      <c r="J7" s="1"/>
    </row>
    <row r="8" spans="1:10" ht="18.75" x14ac:dyDescent="0.2">
      <c r="A8" s="18">
        <v>6</v>
      </c>
      <c r="B8" s="18"/>
      <c r="C8" s="18"/>
      <c r="D8" s="18"/>
      <c r="E8" s="11"/>
      <c r="F8" s="1"/>
      <c r="G8" s="1"/>
      <c r="H8" s="1"/>
      <c r="I8" s="1"/>
      <c r="J8" s="1"/>
    </row>
    <row r="9" spans="1:10" ht="18.75" x14ac:dyDescent="0.2">
      <c r="A9" s="18">
        <v>7</v>
      </c>
      <c r="B9" s="18"/>
      <c r="C9" s="18"/>
      <c r="D9" s="18"/>
      <c r="E9" s="11"/>
      <c r="F9" s="1"/>
      <c r="G9" s="1"/>
      <c r="H9" s="1"/>
      <c r="I9" s="1"/>
      <c r="J9" s="1"/>
    </row>
    <row r="10" spans="1:10" ht="18.75" x14ac:dyDescent="0.2">
      <c r="A10" s="18">
        <v>8</v>
      </c>
      <c r="B10" s="18"/>
      <c r="C10" s="18"/>
      <c r="D10" s="18"/>
      <c r="E10" s="11"/>
      <c r="F10" s="1"/>
      <c r="G10" s="1"/>
      <c r="H10" s="1"/>
      <c r="I10" s="1"/>
      <c r="J10" s="1"/>
    </row>
    <row r="11" spans="1:10" ht="18.75" x14ac:dyDescent="0.2">
      <c r="A11" s="18">
        <v>9</v>
      </c>
      <c r="B11" s="18"/>
      <c r="C11" s="18"/>
      <c r="D11" s="18"/>
      <c r="E11" s="11"/>
      <c r="F11" s="1"/>
      <c r="G11" s="1"/>
      <c r="H11" s="1"/>
      <c r="I11" s="1"/>
      <c r="J11" s="1"/>
    </row>
    <row r="12" spans="1:10" ht="18.75" x14ac:dyDescent="0.2">
      <c r="A12" s="18">
        <v>10</v>
      </c>
      <c r="B12" s="18"/>
      <c r="C12" s="18"/>
      <c r="D12" s="18"/>
      <c r="E12" s="11"/>
      <c r="F12" s="1"/>
      <c r="G12" s="1"/>
      <c r="H12" s="1"/>
      <c r="I12" s="1"/>
      <c r="J12" s="1"/>
    </row>
    <row r="13" spans="1:10" x14ac:dyDescent="0.2">
      <c r="A13" s="1"/>
      <c r="B13" s="1"/>
      <c r="C13" s="1"/>
      <c r="D13" s="1"/>
      <c r="E13" s="1"/>
      <c r="F13" s="1"/>
      <c r="G13" s="1"/>
      <c r="H13" s="1"/>
      <c r="I13" s="1"/>
      <c r="J13" s="1"/>
    </row>
    <row r="14" spans="1:10" x14ac:dyDescent="0.2">
      <c r="A14" s="64" t="s">
        <v>112</v>
      </c>
      <c r="B14" s="65"/>
      <c r="C14" s="65"/>
      <c r="D14" s="66"/>
      <c r="E14" s="1"/>
      <c r="F14" s="1"/>
      <c r="G14" s="1"/>
      <c r="H14" s="1"/>
      <c r="I14" s="1"/>
      <c r="J14" s="1"/>
    </row>
    <row r="15" spans="1:10" x14ac:dyDescent="0.2">
      <c r="A15" s="1"/>
      <c r="B15" s="1"/>
      <c r="C15" s="1"/>
      <c r="D15" s="1"/>
      <c r="E15" s="1"/>
      <c r="F15" s="1"/>
      <c r="G15" s="1"/>
      <c r="H15" s="1"/>
      <c r="I15" s="1"/>
      <c r="J15" s="1"/>
    </row>
    <row r="16" spans="1:10" x14ac:dyDescent="0.2">
      <c r="A16" s="1"/>
      <c r="B16" s="1"/>
      <c r="C16" s="1"/>
      <c r="D16" s="1"/>
      <c r="E16" s="1"/>
      <c r="F16" s="1"/>
      <c r="G16" s="1"/>
      <c r="H16" s="1"/>
      <c r="I16" s="1"/>
      <c r="J16" s="1"/>
    </row>
    <row r="17" spans="1:10" x14ac:dyDescent="0.2">
      <c r="A17" s="1"/>
      <c r="B17" s="1"/>
      <c r="C17" s="1"/>
      <c r="D17" s="1"/>
      <c r="E17" s="1"/>
      <c r="F17" s="1"/>
      <c r="G17" s="1"/>
      <c r="H17" s="1"/>
      <c r="I17" s="1"/>
      <c r="J17" s="1"/>
    </row>
    <row r="18" spans="1:10" x14ac:dyDescent="0.2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">
      <c r="A19" s="1"/>
      <c r="B19" s="1"/>
      <c r="C19" s="1"/>
      <c r="D19" s="1"/>
      <c r="E19" s="1"/>
      <c r="F19" s="1"/>
      <c r="G19" s="1"/>
      <c r="H19" s="1"/>
      <c r="I19" s="1"/>
      <c r="J19" s="1"/>
    </row>
    <row r="20" spans="1:10" x14ac:dyDescent="0.2">
      <c r="A20" s="1"/>
      <c r="B20" s="1"/>
      <c r="C20" s="1"/>
      <c r="D20" s="1"/>
      <c r="E20" s="1"/>
      <c r="F20" s="1"/>
      <c r="G20" s="1"/>
      <c r="H20" s="1"/>
      <c r="I20" s="1"/>
      <c r="J20" s="1"/>
    </row>
    <row r="21" spans="1:10" x14ac:dyDescent="0.2">
      <c r="A21" s="1"/>
      <c r="B21" s="1"/>
      <c r="C21" s="1"/>
      <c r="D21" s="1"/>
      <c r="E21" s="1"/>
      <c r="F21" s="1"/>
      <c r="G21" s="1"/>
      <c r="H21" s="1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  <row r="80" spans="1:10" x14ac:dyDescent="0.2">
      <c r="A80" s="1"/>
      <c r="B80" s="1"/>
      <c r="C80" s="1"/>
      <c r="D80" s="1"/>
      <c r="E80" s="1"/>
      <c r="F80" s="1"/>
      <c r="G80" s="1"/>
      <c r="H80" s="1"/>
      <c r="I80" s="1"/>
      <c r="J80" s="1"/>
    </row>
    <row r="81" spans="1:10" x14ac:dyDescent="0.2">
      <c r="A81" s="1"/>
      <c r="B81" s="1"/>
      <c r="C81" s="1"/>
      <c r="D81" s="1"/>
      <c r="E81" s="1"/>
      <c r="F81" s="1"/>
      <c r="G81" s="1"/>
      <c r="H81" s="1"/>
      <c r="I81" s="1"/>
      <c r="J81" s="1"/>
    </row>
    <row r="82" spans="1:10" x14ac:dyDescent="0.2">
      <c r="A82" s="1"/>
      <c r="B82" s="1"/>
      <c r="C82" s="1"/>
      <c r="D82" s="1"/>
      <c r="E82" s="1"/>
      <c r="F82" s="1"/>
      <c r="G82" s="1"/>
      <c r="H82" s="1"/>
      <c r="I82" s="1"/>
      <c r="J82" s="1"/>
    </row>
    <row r="83" spans="1:10" x14ac:dyDescent="0.2">
      <c r="A83" s="1"/>
      <c r="B83" s="1"/>
      <c r="C83" s="1"/>
      <c r="D83" s="1"/>
      <c r="E83" s="1"/>
      <c r="F83" s="1"/>
      <c r="G83" s="1"/>
      <c r="H83" s="1"/>
      <c r="I83" s="1"/>
      <c r="J83" s="1"/>
    </row>
    <row r="84" spans="1:10" x14ac:dyDescent="0.2">
      <c r="A84" s="1"/>
      <c r="B84" s="1"/>
      <c r="C84" s="1"/>
      <c r="D84" s="1"/>
      <c r="E84" s="1"/>
      <c r="F84" s="1"/>
      <c r="G84" s="1"/>
      <c r="H84" s="1"/>
      <c r="I84" s="1"/>
      <c r="J84" s="1"/>
    </row>
    <row r="85" spans="1:10" x14ac:dyDescent="0.2">
      <c r="A85" s="1"/>
      <c r="B85" s="1"/>
      <c r="C85" s="1"/>
      <c r="D85" s="1"/>
      <c r="E85" s="1"/>
      <c r="F85" s="1"/>
      <c r="G85" s="1"/>
      <c r="H85" s="1"/>
      <c r="I85" s="1"/>
      <c r="J85" s="1"/>
    </row>
    <row r="86" spans="1:10" x14ac:dyDescent="0.2">
      <c r="A86" s="1"/>
      <c r="B86" s="1"/>
      <c r="C86" s="1"/>
      <c r="D86" s="1"/>
      <c r="E86" s="1"/>
      <c r="F86" s="1"/>
      <c r="G86" s="1"/>
      <c r="H86" s="1"/>
      <c r="I86" s="1"/>
      <c r="J86" s="1"/>
    </row>
    <row r="87" spans="1:10" x14ac:dyDescent="0.2">
      <c r="A87" s="1"/>
      <c r="B87" s="1"/>
      <c r="C87" s="1"/>
      <c r="D87" s="1"/>
      <c r="E87" s="1"/>
      <c r="F87" s="1"/>
      <c r="G87" s="1"/>
      <c r="H87" s="1"/>
      <c r="I87" s="1"/>
      <c r="J87" s="1"/>
    </row>
    <row r="88" spans="1:10" x14ac:dyDescent="0.2">
      <c r="A88" s="1"/>
      <c r="B88" s="1"/>
      <c r="C88" s="1"/>
      <c r="D88" s="1"/>
      <c r="E88" s="1"/>
      <c r="F88" s="1"/>
      <c r="G88" s="1"/>
      <c r="H88" s="1"/>
      <c r="I88" s="1"/>
      <c r="J88" s="1"/>
    </row>
    <row r="89" spans="1:10" x14ac:dyDescent="0.2">
      <c r="A89" s="1"/>
      <c r="B89" s="1"/>
      <c r="C89" s="1"/>
      <c r="D89" s="1"/>
      <c r="E89" s="1"/>
      <c r="F89" s="1"/>
      <c r="G89" s="1"/>
      <c r="H89" s="1"/>
      <c r="I89" s="1"/>
      <c r="J89" s="1"/>
    </row>
    <row r="90" spans="1:10" x14ac:dyDescent="0.2">
      <c r="A90" s="1"/>
      <c r="B90" s="1"/>
      <c r="C90" s="1"/>
      <c r="D90" s="1"/>
      <c r="E90" s="1"/>
      <c r="F90" s="1"/>
      <c r="G90" s="1"/>
      <c r="H90" s="1"/>
      <c r="I90" s="1"/>
      <c r="J90" s="1"/>
    </row>
    <row r="91" spans="1:10" x14ac:dyDescent="0.2">
      <c r="A91" s="1"/>
      <c r="B91" s="1"/>
      <c r="C91" s="1"/>
      <c r="D91" s="1"/>
      <c r="E91" s="1"/>
      <c r="F91" s="1"/>
      <c r="G91" s="1"/>
      <c r="H91" s="1"/>
      <c r="I91" s="1"/>
      <c r="J91" s="1"/>
    </row>
    <row r="92" spans="1:10" x14ac:dyDescent="0.2">
      <c r="A92" s="1"/>
      <c r="B92" s="1"/>
      <c r="C92" s="1"/>
      <c r="D92" s="1"/>
      <c r="E92" s="1"/>
      <c r="F92" s="1"/>
      <c r="G92" s="1"/>
      <c r="H92" s="1"/>
      <c r="I92" s="1"/>
      <c r="J92" s="1"/>
    </row>
    <row r="93" spans="1:10" x14ac:dyDescent="0.2">
      <c r="A93" s="1"/>
      <c r="B93" s="1"/>
      <c r="C93" s="1"/>
      <c r="D93" s="1"/>
      <c r="E93" s="1"/>
      <c r="F93" s="1"/>
      <c r="G93" s="1"/>
      <c r="H93" s="1"/>
      <c r="I93" s="1"/>
      <c r="J93" s="1"/>
    </row>
    <row r="94" spans="1:10" x14ac:dyDescent="0.2">
      <c r="A94" s="1"/>
      <c r="B94" s="1"/>
      <c r="C94" s="1"/>
      <c r="D94" s="1"/>
      <c r="E94" s="1"/>
      <c r="F94" s="1"/>
      <c r="G94" s="1"/>
      <c r="H94" s="1"/>
      <c r="I94" s="1"/>
      <c r="J94" s="1"/>
    </row>
    <row r="95" spans="1:10" x14ac:dyDescent="0.2">
      <c r="A95" s="1"/>
      <c r="B95" s="1"/>
      <c r="C95" s="1"/>
      <c r="D95" s="1"/>
      <c r="E95" s="1"/>
      <c r="F95" s="1"/>
      <c r="G95" s="1"/>
      <c r="H95" s="1"/>
      <c r="I95" s="1"/>
      <c r="J95" s="1"/>
    </row>
    <row r="96" spans="1:10" x14ac:dyDescent="0.2">
      <c r="A96" s="1"/>
      <c r="B96" s="1"/>
      <c r="C96" s="1"/>
      <c r="D96" s="1"/>
      <c r="E96" s="1"/>
      <c r="F96" s="1"/>
      <c r="G96" s="1"/>
      <c r="H96" s="1"/>
      <c r="I96" s="1"/>
      <c r="J96" s="1"/>
    </row>
    <row r="97" spans="1:10" x14ac:dyDescent="0.2">
      <c r="A97" s="1"/>
      <c r="B97" s="1"/>
      <c r="C97" s="1"/>
      <c r="D97" s="1"/>
      <c r="E97" s="1"/>
      <c r="F97" s="1"/>
      <c r="G97" s="1"/>
      <c r="H97" s="1"/>
      <c r="I97" s="1"/>
      <c r="J97" s="1"/>
    </row>
    <row r="98" spans="1:10" x14ac:dyDescent="0.2">
      <c r="A98" s="1"/>
      <c r="B98" s="1"/>
      <c r="C98" s="1"/>
      <c r="D98" s="1"/>
      <c r="E98" s="1"/>
      <c r="F98" s="1"/>
      <c r="G98" s="1"/>
      <c r="H98" s="1"/>
      <c r="I98" s="1"/>
      <c r="J98" s="1"/>
    </row>
  </sheetData>
  <mergeCells count="2">
    <mergeCell ref="A1:D1"/>
    <mergeCell ref="A14:D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00B050"/>
  </sheetPr>
  <dimension ref="A1:J98"/>
  <sheetViews>
    <sheetView rightToLeft="1" workbookViewId="0">
      <selection activeCell="A14" sqref="A14:D14"/>
    </sheetView>
  </sheetViews>
  <sheetFormatPr defaultRowHeight="14.25" x14ac:dyDescent="0.2"/>
  <cols>
    <col min="1" max="1" width="6" customWidth="1"/>
    <col min="2" max="2" width="64.375" customWidth="1"/>
    <col min="3" max="3" width="32.75" customWidth="1"/>
    <col min="4" max="4" width="28.375" customWidth="1"/>
  </cols>
  <sheetData>
    <row r="1" spans="1:10" ht="72" customHeight="1" x14ac:dyDescent="0.2">
      <c r="A1" s="60" t="s">
        <v>114</v>
      </c>
      <c r="B1" s="39"/>
      <c r="C1" s="39"/>
      <c r="D1" s="39"/>
      <c r="E1" s="1"/>
      <c r="F1" s="1"/>
      <c r="G1" s="1"/>
      <c r="H1" s="1"/>
      <c r="I1" s="1"/>
      <c r="J1" s="1"/>
    </row>
    <row r="2" spans="1:10" ht="30" customHeight="1" x14ac:dyDescent="0.2">
      <c r="A2" s="19" t="s">
        <v>13</v>
      </c>
      <c r="B2" s="19" t="s">
        <v>105</v>
      </c>
      <c r="C2" s="19" t="s">
        <v>107</v>
      </c>
      <c r="D2" s="19" t="s">
        <v>106</v>
      </c>
      <c r="E2" s="11"/>
      <c r="F2" s="1"/>
      <c r="G2" s="1"/>
      <c r="H2" s="1"/>
      <c r="I2" s="1"/>
      <c r="J2" s="1"/>
    </row>
    <row r="3" spans="1:10" ht="18.75" x14ac:dyDescent="0.2">
      <c r="A3" s="18">
        <v>1</v>
      </c>
      <c r="B3" s="18"/>
      <c r="C3" s="18"/>
      <c r="D3" s="18"/>
      <c r="E3" s="11"/>
      <c r="F3" s="1"/>
      <c r="G3" s="1"/>
      <c r="H3" s="1"/>
      <c r="I3" s="1"/>
      <c r="J3" s="1"/>
    </row>
    <row r="4" spans="1:10" ht="18.75" x14ac:dyDescent="0.2">
      <c r="A4" s="18">
        <v>2</v>
      </c>
      <c r="B4" s="18"/>
      <c r="C4" s="18"/>
      <c r="D4" s="18"/>
      <c r="E4" s="11"/>
      <c r="F4" s="1"/>
      <c r="G4" s="1"/>
      <c r="H4" s="1"/>
      <c r="I4" s="1"/>
      <c r="J4" s="1"/>
    </row>
    <row r="5" spans="1:10" ht="18.75" x14ac:dyDescent="0.2">
      <c r="A5" s="18">
        <v>3</v>
      </c>
      <c r="B5" s="18"/>
      <c r="C5" s="18"/>
      <c r="D5" s="18"/>
      <c r="E5" s="11"/>
      <c r="F5" s="1"/>
      <c r="G5" s="1"/>
      <c r="H5" s="1"/>
      <c r="I5" s="1"/>
      <c r="J5" s="1"/>
    </row>
    <row r="6" spans="1:10" ht="18.75" x14ac:dyDescent="0.2">
      <c r="A6" s="18">
        <v>4</v>
      </c>
      <c r="B6" s="18"/>
      <c r="C6" s="18"/>
      <c r="D6" s="18"/>
      <c r="E6" s="11"/>
      <c r="F6" s="1"/>
      <c r="G6" s="1"/>
      <c r="H6" s="1"/>
      <c r="I6" s="1"/>
      <c r="J6" s="1"/>
    </row>
    <row r="7" spans="1:10" ht="18.75" x14ac:dyDescent="0.2">
      <c r="A7" s="18">
        <v>5</v>
      </c>
      <c r="B7" s="18"/>
      <c r="C7" s="18"/>
      <c r="D7" s="18"/>
      <c r="E7" s="11"/>
      <c r="F7" s="1"/>
      <c r="G7" s="1"/>
      <c r="H7" s="1"/>
      <c r="I7" s="1"/>
      <c r="J7" s="1"/>
    </row>
    <row r="8" spans="1:10" ht="18.75" x14ac:dyDescent="0.2">
      <c r="A8" s="18">
        <v>6</v>
      </c>
      <c r="B8" s="18"/>
      <c r="C8" s="18"/>
      <c r="D8" s="18"/>
      <c r="E8" s="11"/>
      <c r="F8" s="1"/>
      <c r="G8" s="1"/>
      <c r="H8" s="1"/>
      <c r="I8" s="1"/>
      <c r="J8" s="1"/>
    </row>
    <row r="9" spans="1:10" ht="18.75" x14ac:dyDescent="0.2">
      <c r="A9" s="18">
        <v>7</v>
      </c>
      <c r="B9" s="18"/>
      <c r="C9" s="18"/>
      <c r="D9" s="18"/>
      <c r="E9" s="11"/>
      <c r="F9" s="1"/>
      <c r="G9" s="1"/>
      <c r="H9" s="1"/>
      <c r="I9" s="1"/>
      <c r="J9" s="1"/>
    </row>
    <row r="10" spans="1:10" ht="18.75" x14ac:dyDescent="0.2">
      <c r="A10" s="18">
        <v>8</v>
      </c>
      <c r="B10" s="18"/>
      <c r="C10" s="18"/>
      <c r="D10" s="18"/>
      <c r="E10" s="11"/>
      <c r="F10" s="1"/>
      <c r="G10" s="1"/>
      <c r="H10" s="1"/>
      <c r="I10" s="1"/>
      <c r="J10" s="1"/>
    </row>
    <row r="11" spans="1:10" ht="18.75" x14ac:dyDescent="0.2">
      <c r="A11" s="18">
        <v>9</v>
      </c>
      <c r="B11" s="18"/>
      <c r="C11" s="18"/>
      <c r="D11" s="18"/>
      <c r="E11" s="11"/>
      <c r="F11" s="1"/>
      <c r="G11" s="1"/>
      <c r="H11" s="1"/>
      <c r="I11" s="1"/>
      <c r="J11" s="1"/>
    </row>
    <row r="12" spans="1:10" ht="18.75" x14ac:dyDescent="0.2">
      <c r="A12" s="18">
        <v>10</v>
      </c>
      <c r="B12" s="18"/>
      <c r="C12" s="18"/>
      <c r="D12" s="18"/>
      <c r="E12" s="11"/>
      <c r="F12" s="1"/>
      <c r="G12" s="1"/>
      <c r="H12" s="1"/>
      <c r="I12" s="1"/>
      <c r="J12" s="1"/>
    </row>
    <row r="13" spans="1:10" x14ac:dyDescent="0.2">
      <c r="A13" s="1"/>
      <c r="B13" s="1"/>
      <c r="C13" s="1"/>
      <c r="D13" s="1"/>
      <c r="E13" s="1"/>
      <c r="F13" s="1"/>
      <c r="G13" s="1"/>
      <c r="H13" s="1"/>
      <c r="I13" s="1"/>
      <c r="J13" s="1"/>
    </row>
    <row r="14" spans="1:10" x14ac:dyDescent="0.2">
      <c r="A14" s="64"/>
      <c r="B14" s="65"/>
      <c r="C14" s="65"/>
      <c r="D14" s="66"/>
      <c r="E14" s="1"/>
      <c r="F14" s="1"/>
      <c r="G14" s="1"/>
      <c r="H14" s="1"/>
      <c r="I14" s="1"/>
      <c r="J14" s="1"/>
    </row>
    <row r="15" spans="1:10" x14ac:dyDescent="0.2">
      <c r="A15" s="1"/>
      <c r="B15" s="1"/>
      <c r="C15" s="1"/>
      <c r="D15" s="1"/>
      <c r="E15" s="1"/>
      <c r="F15" s="1"/>
      <c r="G15" s="1"/>
      <c r="H15" s="1"/>
      <c r="I15" s="1"/>
      <c r="J15" s="1"/>
    </row>
    <row r="16" spans="1:10" x14ac:dyDescent="0.2">
      <c r="A16" s="1"/>
      <c r="B16" s="1"/>
      <c r="C16" s="1"/>
      <c r="D16" s="1"/>
      <c r="E16" s="1"/>
      <c r="F16" s="1"/>
      <c r="G16" s="1"/>
      <c r="H16" s="1"/>
      <c r="I16" s="1"/>
      <c r="J16" s="1"/>
    </row>
    <row r="17" spans="1:10" x14ac:dyDescent="0.2">
      <c r="A17" s="1"/>
      <c r="B17" s="1"/>
      <c r="C17" s="1"/>
      <c r="D17" s="1"/>
      <c r="E17" s="1"/>
      <c r="F17" s="1"/>
      <c r="G17" s="1"/>
      <c r="H17" s="1"/>
      <c r="I17" s="1"/>
      <c r="J17" s="1"/>
    </row>
    <row r="18" spans="1:10" x14ac:dyDescent="0.2">
      <c r="A18" s="1"/>
      <c r="B18" s="1"/>
      <c r="C18" s="1"/>
      <c r="D18" s="1"/>
      <c r="E18" s="1"/>
      <c r="F18" s="1"/>
      <c r="G18" s="1"/>
      <c r="H18" s="1"/>
      <c r="I18" s="1"/>
      <c r="J18" s="1"/>
    </row>
    <row r="19" spans="1:10" x14ac:dyDescent="0.2">
      <c r="A19" s="1"/>
      <c r="B19" s="1"/>
      <c r="C19" s="1"/>
      <c r="D19" s="1"/>
      <c r="E19" s="1"/>
      <c r="F19" s="1"/>
      <c r="G19" s="1"/>
      <c r="H19" s="1"/>
      <c r="I19" s="1"/>
      <c r="J19" s="1"/>
    </row>
    <row r="20" spans="1:10" x14ac:dyDescent="0.2">
      <c r="A20" s="1"/>
      <c r="B20" s="1"/>
      <c r="C20" s="1"/>
      <c r="D20" s="1"/>
      <c r="E20" s="1"/>
      <c r="F20" s="1"/>
      <c r="G20" s="1"/>
      <c r="H20" s="1"/>
      <c r="I20" s="1"/>
      <c r="J20" s="1"/>
    </row>
    <row r="21" spans="1:10" x14ac:dyDescent="0.2">
      <c r="A21" s="1"/>
      <c r="B21" s="1"/>
      <c r="C21" s="1"/>
      <c r="D21" s="1"/>
      <c r="E21" s="1"/>
      <c r="F21" s="1"/>
      <c r="G21" s="1"/>
      <c r="H21" s="1"/>
      <c r="I21" s="1"/>
      <c r="J21" s="1"/>
    </row>
    <row r="22" spans="1:10" x14ac:dyDescent="0.2">
      <c r="A22" s="1"/>
      <c r="B22" s="1"/>
      <c r="C22" s="1"/>
      <c r="D22" s="1"/>
      <c r="E22" s="1"/>
      <c r="F22" s="1"/>
      <c r="G22" s="1"/>
      <c r="H22" s="1"/>
      <c r="I22" s="1"/>
      <c r="J22" s="1"/>
    </row>
    <row r="23" spans="1:10" x14ac:dyDescent="0.2">
      <c r="A23" s="1"/>
      <c r="B23" s="1"/>
      <c r="C23" s="1"/>
      <c r="D23" s="1"/>
      <c r="E23" s="1"/>
      <c r="F23" s="1"/>
      <c r="G23" s="1"/>
      <c r="H23" s="1"/>
      <c r="I23" s="1"/>
      <c r="J23" s="1"/>
    </row>
    <row r="24" spans="1:10" x14ac:dyDescent="0.2">
      <c r="A24" s="1"/>
      <c r="B24" s="1"/>
      <c r="C24" s="1"/>
      <c r="D24" s="1"/>
      <c r="E24" s="1"/>
      <c r="F24" s="1"/>
      <c r="G24" s="1"/>
      <c r="H24" s="1"/>
      <c r="I24" s="1"/>
      <c r="J24" s="1"/>
    </row>
    <row r="25" spans="1:10" x14ac:dyDescent="0.2">
      <c r="A25" s="1"/>
      <c r="B25" s="1"/>
      <c r="C25" s="1"/>
      <c r="D25" s="1"/>
      <c r="E25" s="1"/>
      <c r="F25" s="1"/>
      <c r="G25" s="1"/>
      <c r="H25" s="1"/>
      <c r="I25" s="1"/>
      <c r="J25" s="1"/>
    </row>
    <row r="26" spans="1:10" x14ac:dyDescent="0.2">
      <c r="A26" s="1"/>
      <c r="B26" s="1"/>
      <c r="C26" s="1"/>
      <c r="D26" s="1"/>
      <c r="E26" s="1"/>
      <c r="F26" s="1"/>
      <c r="G26" s="1"/>
      <c r="H26" s="1"/>
      <c r="I26" s="1"/>
      <c r="J26" s="1"/>
    </row>
    <row r="27" spans="1:10" x14ac:dyDescent="0.2">
      <c r="A27" s="1"/>
      <c r="B27" s="1"/>
      <c r="C27" s="1"/>
      <c r="D27" s="1"/>
      <c r="E27" s="1"/>
      <c r="F27" s="1"/>
      <c r="G27" s="1"/>
      <c r="H27" s="1"/>
      <c r="I27" s="1"/>
      <c r="J27" s="1"/>
    </row>
    <row r="28" spans="1:10" x14ac:dyDescent="0.2">
      <c r="A28" s="1"/>
      <c r="B28" s="1"/>
      <c r="C28" s="1"/>
      <c r="D28" s="1"/>
      <c r="E28" s="1"/>
      <c r="F28" s="1"/>
      <c r="G28" s="1"/>
      <c r="H28" s="1"/>
      <c r="I28" s="1"/>
      <c r="J28" s="1"/>
    </row>
    <row r="29" spans="1:10" x14ac:dyDescent="0.2">
      <c r="A29" s="1"/>
      <c r="B29" s="1"/>
      <c r="C29" s="1"/>
      <c r="D29" s="1"/>
      <c r="E29" s="1"/>
      <c r="F29" s="1"/>
      <c r="G29" s="1"/>
      <c r="H29" s="1"/>
      <c r="I29" s="1"/>
      <c r="J29" s="1"/>
    </row>
    <row r="30" spans="1:10" x14ac:dyDescent="0.2">
      <c r="A30" s="1"/>
      <c r="B30" s="1"/>
      <c r="C30" s="1"/>
      <c r="D30" s="1"/>
      <c r="E30" s="1"/>
      <c r="F30" s="1"/>
      <c r="G30" s="1"/>
      <c r="H30" s="1"/>
      <c r="I30" s="1"/>
      <c r="J30" s="1"/>
    </row>
    <row r="31" spans="1:10" x14ac:dyDescent="0.2">
      <c r="A31" s="1"/>
      <c r="B31" s="1"/>
      <c r="C31" s="1"/>
      <c r="D31" s="1"/>
      <c r="E31" s="1"/>
      <c r="F31" s="1"/>
      <c r="G31" s="1"/>
      <c r="H31" s="1"/>
      <c r="I31" s="1"/>
      <c r="J31" s="1"/>
    </row>
    <row r="32" spans="1:10" x14ac:dyDescent="0.2">
      <c r="A32" s="1"/>
      <c r="B32" s="1"/>
      <c r="C32" s="1"/>
      <c r="D32" s="1"/>
      <c r="E32" s="1"/>
      <c r="F32" s="1"/>
      <c r="G32" s="1"/>
      <c r="H32" s="1"/>
      <c r="I32" s="1"/>
      <c r="J32" s="1"/>
    </row>
    <row r="33" spans="1:10" x14ac:dyDescent="0.2">
      <c r="A33" s="1"/>
      <c r="B33" s="1"/>
      <c r="C33" s="1"/>
      <c r="D33" s="1"/>
      <c r="E33" s="1"/>
      <c r="F33" s="1"/>
      <c r="G33" s="1"/>
      <c r="H33" s="1"/>
      <c r="I33" s="1"/>
      <c r="J33" s="1"/>
    </row>
    <row r="34" spans="1:10" x14ac:dyDescent="0.2">
      <c r="A34" s="1"/>
      <c r="B34" s="1"/>
      <c r="C34" s="1"/>
      <c r="D34" s="1"/>
      <c r="E34" s="1"/>
      <c r="F34" s="1"/>
      <c r="G34" s="1"/>
      <c r="H34" s="1"/>
      <c r="I34" s="1"/>
      <c r="J34" s="1"/>
    </row>
    <row r="35" spans="1:10" x14ac:dyDescent="0.2">
      <c r="A35" s="1"/>
      <c r="B35" s="1"/>
      <c r="C35" s="1"/>
      <c r="D35" s="1"/>
      <c r="E35" s="1"/>
      <c r="F35" s="1"/>
      <c r="G35" s="1"/>
      <c r="H35" s="1"/>
      <c r="I35" s="1"/>
      <c r="J35" s="1"/>
    </row>
    <row r="36" spans="1:10" x14ac:dyDescent="0.2">
      <c r="A36" s="1"/>
      <c r="B36" s="1"/>
      <c r="C36" s="1"/>
      <c r="D36" s="1"/>
      <c r="E36" s="1"/>
      <c r="F36" s="1"/>
      <c r="G36" s="1"/>
      <c r="H36" s="1"/>
      <c r="I36" s="1"/>
      <c r="J36" s="1"/>
    </row>
    <row r="37" spans="1:10" x14ac:dyDescent="0.2">
      <c r="A37" s="1"/>
      <c r="B37" s="1"/>
      <c r="C37" s="1"/>
      <c r="D37" s="1"/>
      <c r="E37" s="1"/>
      <c r="F37" s="1"/>
      <c r="G37" s="1"/>
      <c r="H37" s="1"/>
      <c r="I37" s="1"/>
      <c r="J37" s="1"/>
    </row>
    <row r="38" spans="1:10" x14ac:dyDescent="0.2">
      <c r="A38" s="1"/>
      <c r="B38" s="1"/>
      <c r="C38" s="1"/>
      <c r="D38" s="1"/>
      <c r="E38" s="1"/>
      <c r="F38" s="1"/>
      <c r="G38" s="1"/>
      <c r="H38" s="1"/>
      <c r="I38" s="1"/>
      <c r="J38" s="1"/>
    </row>
    <row r="39" spans="1:10" x14ac:dyDescent="0.2">
      <c r="A39" s="1"/>
      <c r="B39" s="1"/>
      <c r="C39" s="1"/>
      <c r="D39" s="1"/>
      <c r="E39" s="1"/>
      <c r="F39" s="1"/>
      <c r="G39" s="1"/>
      <c r="H39" s="1"/>
      <c r="I39" s="1"/>
      <c r="J39" s="1"/>
    </row>
    <row r="40" spans="1:10" x14ac:dyDescent="0.2">
      <c r="A40" s="1"/>
      <c r="B40" s="1"/>
      <c r="C40" s="1"/>
      <c r="D40" s="1"/>
      <c r="E40" s="1"/>
      <c r="F40" s="1"/>
      <c r="G40" s="1"/>
      <c r="H40" s="1"/>
      <c r="I40" s="1"/>
      <c r="J40" s="1"/>
    </row>
    <row r="41" spans="1:10" x14ac:dyDescent="0.2">
      <c r="A41" s="1"/>
      <c r="B41" s="1"/>
      <c r="C41" s="1"/>
      <c r="D41" s="1"/>
      <c r="E41" s="1"/>
      <c r="F41" s="1"/>
      <c r="G41" s="1"/>
      <c r="H41" s="1"/>
      <c r="I41" s="1"/>
      <c r="J41" s="1"/>
    </row>
    <row r="42" spans="1:10" x14ac:dyDescent="0.2">
      <c r="A42" s="1"/>
      <c r="B42" s="1"/>
      <c r="C42" s="1"/>
      <c r="D42" s="1"/>
      <c r="E42" s="1"/>
      <c r="F42" s="1"/>
      <c r="G42" s="1"/>
      <c r="H42" s="1"/>
      <c r="I42" s="1"/>
      <c r="J42" s="1"/>
    </row>
    <row r="43" spans="1:10" x14ac:dyDescent="0.2">
      <c r="A43" s="1"/>
      <c r="B43" s="1"/>
      <c r="C43" s="1"/>
      <c r="D43" s="1"/>
      <c r="E43" s="1"/>
      <c r="F43" s="1"/>
      <c r="G43" s="1"/>
      <c r="H43" s="1"/>
      <c r="I43" s="1"/>
      <c r="J43" s="1"/>
    </row>
    <row r="44" spans="1:10" x14ac:dyDescent="0.2">
      <c r="A44" s="1"/>
      <c r="B44" s="1"/>
      <c r="C44" s="1"/>
      <c r="D44" s="1"/>
      <c r="E44" s="1"/>
      <c r="F44" s="1"/>
      <c r="G44" s="1"/>
      <c r="H44" s="1"/>
      <c r="I44" s="1"/>
      <c r="J44" s="1"/>
    </row>
    <row r="45" spans="1:10" x14ac:dyDescent="0.2">
      <c r="A45" s="1"/>
      <c r="B45" s="1"/>
      <c r="C45" s="1"/>
      <c r="D45" s="1"/>
      <c r="E45" s="1"/>
      <c r="F45" s="1"/>
      <c r="G45" s="1"/>
      <c r="H45" s="1"/>
      <c r="I45" s="1"/>
      <c r="J45" s="1"/>
    </row>
    <row r="46" spans="1:10" x14ac:dyDescent="0.2">
      <c r="A46" s="1"/>
      <c r="B46" s="1"/>
      <c r="C46" s="1"/>
      <c r="D46" s="1"/>
      <c r="E46" s="1"/>
      <c r="F46" s="1"/>
      <c r="G46" s="1"/>
      <c r="H46" s="1"/>
      <c r="I46" s="1"/>
      <c r="J46" s="1"/>
    </row>
    <row r="47" spans="1:10" x14ac:dyDescent="0.2">
      <c r="A47" s="1"/>
      <c r="B47" s="1"/>
      <c r="C47" s="1"/>
      <c r="D47" s="1"/>
      <c r="E47" s="1"/>
      <c r="F47" s="1"/>
      <c r="G47" s="1"/>
      <c r="H47" s="1"/>
      <c r="I47" s="1"/>
      <c r="J47" s="1"/>
    </row>
    <row r="48" spans="1:10" x14ac:dyDescent="0.2">
      <c r="A48" s="1"/>
      <c r="B48" s="1"/>
      <c r="C48" s="1"/>
      <c r="D48" s="1"/>
      <c r="E48" s="1"/>
      <c r="F48" s="1"/>
      <c r="G48" s="1"/>
      <c r="H48" s="1"/>
      <c r="I48" s="1"/>
      <c r="J48" s="1"/>
    </row>
    <row r="49" spans="1:10" x14ac:dyDescent="0.2">
      <c r="A49" s="1"/>
      <c r="B49" s="1"/>
      <c r="C49" s="1"/>
      <c r="D49" s="1"/>
      <c r="E49" s="1"/>
      <c r="F49" s="1"/>
      <c r="G49" s="1"/>
      <c r="H49" s="1"/>
      <c r="I49" s="1"/>
      <c r="J49" s="1"/>
    </row>
    <row r="50" spans="1:10" x14ac:dyDescent="0.2">
      <c r="A50" s="1"/>
      <c r="B50" s="1"/>
      <c r="C50" s="1"/>
      <c r="D50" s="1"/>
      <c r="E50" s="1"/>
      <c r="F50" s="1"/>
      <c r="G50" s="1"/>
      <c r="H50" s="1"/>
      <c r="I50" s="1"/>
      <c r="J50" s="1"/>
    </row>
    <row r="51" spans="1:10" x14ac:dyDescent="0.2">
      <c r="A51" s="1"/>
      <c r="B51" s="1"/>
      <c r="C51" s="1"/>
      <c r="D51" s="1"/>
      <c r="E51" s="1"/>
      <c r="F51" s="1"/>
      <c r="G51" s="1"/>
      <c r="H51" s="1"/>
      <c r="I51" s="1"/>
      <c r="J51" s="1"/>
    </row>
    <row r="52" spans="1:10" x14ac:dyDescent="0.2">
      <c r="A52" s="1"/>
      <c r="B52" s="1"/>
      <c r="C52" s="1"/>
      <c r="D52" s="1"/>
      <c r="E52" s="1"/>
      <c r="F52" s="1"/>
      <c r="G52" s="1"/>
      <c r="H52" s="1"/>
      <c r="I52" s="1"/>
      <c r="J52" s="1"/>
    </row>
    <row r="53" spans="1:10" x14ac:dyDescent="0.2">
      <c r="A53" s="1"/>
      <c r="B53" s="1"/>
      <c r="C53" s="1"/>
      <c r="D53" s="1"/>
      <c r="E53" s="1"/>
      <c r="F53" s="1"/>
      <c r="G53" s="1"/>
      <c r="H53" s="1"/>
      <c r="I53" s="1"/>
      <c r="J53" s="1"/>
    </row>
    <row r="54" spans="1:10" x14ac:dyDescent="0.2">
      <c r="A54" s="1"/>
      <c r="B54" s="1"/>
      <c r="C54" s="1"/>
      <c r="D54" s="1"/>
      <c r="E54" s="1"/>
      <c r="F54" s="1"/>
      <c r="G54" s="1"/>
      <c r="H54" s="1"/>
      <c r="I54" s="1"/>
      <c r="J54" s="1"/>
    </row>
    <row r="55" spans="1:10" x14ac:dyDescent="0.2">
      <c r="A55" s="1"/>
      <c r="B55" s="1"/>
      <c r="C55" s="1"/>
      <c r="D55" s="1"/>
      <c r="E55" s="1"/>
      <c r="F55" s="1"/>
      <c r="G55" s="1"/>
      <c r="H55" s="1"/>
      <c r="I55" s="1"/>
      <c r="J55" s="1"/>
    </row>
    <row r="56" spans="1:10" x14ac:dyDescent="0.2">
      <c r="A56" s="1"/>
      <c r="B56" s="1"/>
      <c r="C56" s="1"/>
      <c r="D56" s="1"/>
      <c r="E56" s="1"/>
      <c r="F56" s="1"/>
      <c r="G56" s="1"/>
      <c r="H56" s="1"/>
      <c r="I56" s="1"/>
      <c r="J56" s="1"/>
    </row>
    <row r="57" spans="1:10" x14ac:dyDescent="0.2">
      <c r="A57" s="1"/>
      <c r="B57" s="1"/>
      <c r="C57" s="1"/>
      <c r="D57" s="1"/>
      <c r="E57" s="1"/>
      <c r="F57" s="1"/>
      <c r="G57" s="1"/>
      <c r="H57" s="1"/>
      <c r="I57" s="1"/>
      <c r="J57" s="1"/>
    </row>
    <row r="58" spans="1:10" x14ac:dyDescent="0.2">
      <c r="A58" s="1"/>
      <c r="B58" s="1"/>
      <c r="C58" s="1"/>
      <c r="D58" s="1"/>
      <c r="E58" s="1"/>
      <c r="F58" s="1"/>
      <c r="G58" s="1"/>
      <c r="H58" s="1"/>
      <c r="I58" s="1"/>
      <c r="J58" s="1"/>
    </row>
    <row r="59" spans="1:10" x14ac:dyDescent="0.2">
      <c r="A59" s="1"/>
      <c r="B59" s="1"/>
      <c r="C59" s="1"/>
      <c r="D59" s="1"/>
      <c r="E59" s="1"/>
      <c r="F59" s="1"/>
      <c r="G59" s="1"/>
      <c r="H59" s="1"/>
      <c r="I59" s="1"/>
      <c r="J59" s="1"/>
    </row>
    <row r="60" spans="1:10" x14ac:dyDescent="0.2">
      <c r="A60" s="1"/>
      <c r="B60" s="1"/>
      <c r="C60" s="1"/>
      <c r="D60" s="1"/>
      <c r="E60" s="1"/>
      <c r="F60" s="1"/>
      <c r="G60" s="1"/>
      <c r="H60" s="1"/>
      <c r="I60" s="1"/>
      <c r="J60" s="1"/>
    </row>
    <row r="61" spans="1:10" x14ac:dyDescent="0.2">
      <c r="A61" s="1"/>
      <c r="B61" s="1"/>
      <c r="C61" s="1"/>
      <c r="D61" s="1"/>
      <c r="E61" s="1"/>
      <c r="F61" s="1"/>
      <c r="G61" s="1"/>
      <c r="H61" s="1"/>
      <c r="I61" s="1"/>
      <c r="J61" s="1"/>
    </row>
    <row r="62" spans="1:10" x14ac:dyDescent="0.2">
      <c r="A62" s="1"/>
      <c r="B62" s="1"/>
      <c r="C62" s="1"/>
      <c r="D62" s="1"/>
      <c r="E62" s="1"/>
      <c r="F62" s="1"/>
      <c r="G62" s="1"/>
      <c r="H62" s="1"/>
      <c r="I62" s="1"/>
      <c r="J62" s="1"/>
    </row>
    <row r="63" spans="1:10" x14ac:dyDescent="0.2">
      <c r="A63" s="1"/>
      <c r="B63" s="1"/>
      <c r="C63" s="1"/>
      <c r="D63" s="1"/>
      <c r="E63" s="1"/>
      <c r="F63" s="1"/>
      <c r="G63" s="1"/>
      <c r="H63" s="1"/>
      <c r="I63" s="1"/>
      <c r="J63" s="1"/>
    </row>
    <row r="64" spans="1:10" x14ac:dyDescent="0.2">
      <c r="A64" s="1"/>
      <c r="B64" s="1"/>
      <c r="C64" s="1"/>
      <c r="D64" s="1"/>
      <c r="E64" s="1"/>
      <c r="F64" s="1"/>
      <c r="G64" s="1"/>
      <c r="H64" s="1"/>
      <c r="I64" s="1"/>
      <c r="J64" s="1"/>
    </row>
    <row r="65" spans="1:10" x14ac:dyDescent="0.2">
      <c r="A65" s="1"/>
      <c r="B65" s="1"/>
      <c r="C65" s="1"/>
      <c r="D65" s="1"/>
      <c r="E65" s="1"/>
      <c r="F65" s="1"/>
      <c r="G65" s="1"/>
      <c r="H65" s="1"/>
      <c r="I65" s="1"/>
      <c r="J65" s="1"/>
    </row>
    <row r="66" spans="1:10" x14ac:dyDescent="0.2">
      <c r="A66" s="1"/>
      <c r="B66" s="1"/>
      <c r="C66" s="1"/>
      <c r="D66" s="1"/>
      <c r="E66" s="1"/>
      <c r="F66" s="1"/>
      <c r="G66" s="1"/>
      <c r="H66" s="1"/>
      <c r="I66" s="1"/>
      <c r="J66" s="1"/>
    </row>
    <row r="67" spans="1:10" x14ac:dyDescent="0.2">
      <c r="A67" s="1"/>
      <c r="B67" s="1"/>
      <c r="C67" s="1"/>
      <c r="D67" s="1"/>
      <c r="E67" s="1"/>
      <c r="F67" s="1"/>
      <c r="G67" s="1"/>
      <c r="H67" s="1"/>
      <c r="I67" s="1"/>
      <c r="J67" s="1"/>
    </row>
    <row r="68" spans="1:10" x14ac:dyDescent="0.2">
      <c r="A68" s="1"/>
      <c r="B68" s="1"/>
      <c r="C68" s="1"/>
      <c r="D68" s="1"/>
      <c r="E68" s="1"/>
      <c r="F68" s="1"/>
      <c r="G68" s="1"/>
      <c r="H68" s="1"/>
      <c r="I68" s="1"/>
      <c r="J68" s="1"/>
    </row>
    <row r="69" spans="1:10" x14ac:dyDescent="0.2">
      <c r="A69" s="1"/>
      <c r="B69" s="1"/>
      <c r="C69" s="1"/>
      <c r="D69" s="1"/>
      <c r="E69" s="1"/>
      <c r="F69" s="1"/>
      <c r="G69" s="1"/>
      <c r="H69" s="1"/>
      <c r="I69" s="1"/>
      <c r="J69" s="1"/>
    </row>
    <row r="70" spans="1:10" x14ac:dyDescent="0.2">
      <c r="A70" s="1"/>
      <c r="B70" s="1"/>
      <c r="C70" s="1"/>
      <c r="D70" s="1"/>
      <c r="E70" s="1"/>
      <c r="F70" s="1"/>
      <c r="G70" s="1"/>
      <c r="H70" s="1"/>
      <c r="I70" s="1"/>
      <c r="J70" s="1"/>
    </row>
    <row r="71" spans="1:10" x14ac:dyDescent="0.2">
      <c r="A71" s="1"/>
      <c r="B71" s="1"/>
      <c r="C71" s="1"/>
      <c r="D71" s="1"/>
      <c r="E71" s="1"/>
      <c r="F71" s="1"/>
      <c r="G71" s="1"/>
      <c r="H71" s="1"/>
      <c r="I71" s="1"/>
      <c r="J71" s="1"/>
    </row>
    <row r="72" spans="1:10" x14ac:dyDescent="0.2">
      <c r="A72" s="1"/>
      <c r="B72" s="1"/>
      <c r="C72" s="1"/>
      <c r="D72" s="1"/>
      <c r="E72" s="1"/>
      <c r="F72" s="1"/>
      <c r="G72" s="1"/>
      <c r="H72" s="1"/>
      <c r="I72" s="1"/>
      <c r="J72" s="1"/>
    </row>
    <row r="73" spans="1:10" x14ac:dyDescent="0.2">
      <c r="A73" s="1"/>
      <c r="B73" s="1"/>
      <c r="C73" s="1"/>
      <c r="D73" s="1"/>
      <c r="E73" s="1"/>
      <c r="F73" s="1"/>
      <c r="G73" s="1"/>
      <c r="H73" s="1"/>
      <c r="I73" s="1"/>
      <c r="J73" s="1"/>
    </row>
    <row r="74" spans="1:10" x14ac:dyDescent="0.2">
      <c r="A74" s="1"/>
      <c r="B74" s="1"/>
      <c r="C74" s="1"/>
      <c r="D74" s="1"/>
      <c r="E74" s="1"/>
      <c r="F74" s="1"/>
      <c r="G74" s="1"/>
      <c r="H74" s="1"/>
      <c r="I74" s="1"/>
      <c r="J74" s="1"/>
    </row>
    <row r="75" spans="1:10" x14ac:dyDescent="0.2">
      <c r="A75" s="1"/>
      <c r="B75" s="1"/>
      <c r="C75" s="1"/>
      <c r="D75" s="1"/>
      <c r="E75" s="1"/>
      <c r="F75" s="1"/>
      <c r="G75" s="1"/>
      <c r="H75" s="1"/>
      <c r="I75" s="1"/>
      <c r="J75" s="1"/>
    </row>
    <row r="76" spans="1:10" x14ac:dyDescent="0.2">
      <c r="A76" s="1"/>
      <c r="B76" s="1"/>
      <c r="C76" s="1"/>
      <c r="D76" s="1"/>
      <c r="E76" s="1"/>
      <c r="F76" s="1"/>
      <c r="G76" s="1"/>
      <c r="H76" s="1"/>
      <c r="I76" s="1"/>
      <c r="J76" s="1"/>
    </row>
    <row r="77" spans="1:10" x14ac:dyDescent="0.2">
      <c r="A77" s="1"/>
      <c r="B77" s="1"/>
      <c r="C77" s="1"/>
      <c r="D77" s="1"/>
      <c r="E77" s="1"/>
      <c r="F77" s="1"/>
      <c r="G77" s="1"/>
      <c r="H77" s="1"/>
      <c r="I77" s="1"/>
      <c r="J77" s="1"/>
    </row>
    <row r="78" spans="1:10" x14ac:dyDescent="0.2">
      <c r="A78" s="1"/>
      <c r="B78" s="1"/>
      <c r="C78" s="1"/>
      <c r="D78" s="1"/>
      <c r="E78" s="1"/>
      <c r="F78" s="1"/>
      <c r="G78" s="1"/>
      <c r="H78" s="1"/>
      <c r="I78" s="1"/>
      <c r="J78" s="1"/>
    </row>
    <row r="79" spans="1:10" x14ac:dyDescent="0.2">
      <c r="A79" s="1"/>
      <c r="B79" s="1"/>
      <c r="C79" s="1"/>
      <c r="D79" s="1"/>
      <c r="E79" s="1"/>
      <c r="F79" s="1"/>
      <c r="G79" s="1"/>
      <c r="H79" s="1"/>
      <c r="I79" s="1"/>
      <c r="J79" s="1"/>
    </row>
    <row r="80" spans="1:10" x14ac:dyDescent="0.2">
      <c r="A80" s="1"/>
      <c r="B80" s="1"/>
      <c r="C80" s="1"/>
      <c r="D80" s="1"/>
      <c r="E80" s="1"/>
      <c r="F80" s="1"/>
      <c r="G80" s="1"/>
      <c r="H80" s="1"/>
      <c r="I80" s="1"/>
      <c r="J80" s="1"/>
    </row>
    <row r="81" spans="1:10" x14ac:dyDescent="0.2">
      <c r="A81" s="1"/>
      <c r="B81" s="1"/>
      <c r="C81" s="1"/>
      <c r="D81" s="1"/>
      <c r="E81" s="1"/>
      <c r="F81" s="1"/>
      <c r="G81" s="1"/>
      <c r="H81" s="1"/>
      <c r="I81" s="1"/>
      <c r="J81" s="1"/>
    </row>
    <row r="82" spans="1:10" x14ac:dyDescent="0.2">
      <c r="A82" s="1"/>
      <c r="B82" s="1"/>
      <c r="C82" s="1"/>
      <c r="D82" s="1"/>
      <c r="E82" s="1"/>
      <c r="F82" s="1"/>
      <c r="G82" s="1"/>
      <c r="H82" s="1"/>
      <c r="I82" s="1"/>
      <c r="J82" s="1"/>
    </row>
    <row r="83" spans="1:10" x14ac:dyDescent="0.2">
      <c r="A83" s="1"/>
      <c r="B83" s="1"/>
      <c r="C83" s="1"/>
      <c r="D83" s="1"/>
      <c r="E83" s="1"/>
      <c r="F83" s="1"/>
      <c r="G83" s="1"/>
      <c r="H83" s="1"/>
      <c r="I83" s="1"/>
      <c r="J83" s="1"/>
    </row>
    <row r="84" spans="1:10" x14ac:dyDescent="0.2">
      <c r="A84" s="1"/>
      <c r="B84" s="1"/>
      <c r="C84" s="1"/>
      <c r="D84" s="1"/>
      <c r="E84" s="1"/>
      <c r="F84" s="1"/>
      <c r="G84" s="1"/>
      <c r="H84" s="1"/>
      <c r="I84" s="1"/>
      <c r="J84" s="1"/>
    </row>
    <row r="85" spans="1:10" x14ac:dyDescent="0.2">
      <c r="A85" s="1"/>
      <c r="B85" s="1"/>
      <c r="C85" s="1"/>
      <c r="D85" s="1"/>
      <c r="E85" s="1"/>
      <c r="F85" s="1"/>
      <c r="G85" s="1"/>
      <c r="H85" s="1"/>
      <c r="I85" s="1"/>
      <c r="J85" s="1"/>
    </row>
    <row r="86" spans="1:10" x14ac:dyDescent="0.2">
      <c r="A86" s="1"/>
      <c r="B86" s="1"/>
      <c r="C86" s="1"/>
      <c r="D86" s="1"/>
      <c r="E86" s="1"/>
      <c r="F86" s="1"/>
      <c r="G86" s="1"/>
      <c r="H86" s="1"/>
      <c r="I86" s="1"/>
      <c r="J86" s="1"/>
    </row>
    <row r="87" spans="1:10" x14ac:dyDescent="0.2">
      <c r="A87" s="1"/>
      <c r="B87" s="1"/>
      <c r="C87" s="1"/>
      <c r="D87" s="1"/>
      <c r="E87" s="1"/>
      <c r="F87" s="1"/>
      <c r="G87" s="1"/>
      <c r="H87" s="1"/>
      <c r="I87" s="1"/>
      <c r="J87" s="1"/>
    </row>
    <row r="88" spans="1:10" x14ac:dyDescent="0.2">
      <c r="A88" s="1"/>
      <c r="B88" s="1"/>
      <c r="C88" s="1"/>
      <c r="D88" s="1"/>
      <c r="E88" s="1"/>
      <c r="F88" s="1"/>
      <c r="G88" s="1"/>
      <c r="H88" s="1"/>
      <c r="I88" s="1"/>
      <c r="J88" s="1"/>
    </row>
    <row r="89" spans="1:10" x14ac:dyDescent="0.2">
      <c r="A89" s="1"/>
      <c r="B89" s="1"/>
      <c r="C89" s="1"/>
      <c r="D89" s="1"/>
      <c r="E89" s="1"/>
      <c r="F89" s="1"/>
      <c r="G89" s="1"/>
      <c r="H89" s="1"/>
      <c r="I89" s="1"/>
      <c r="J89" s="1"/>
    </row>
    <row r="90" spans="1:10" x14ac:dyDescent="0.2">
      <c r="A90" s="1"/>
      <c r="B90" s="1"/>
      <c r="C90" s="1"/>
      <c r="D90" s="1"/>
      <c r="E90" s="1"/>
      <c r="F90" s="1"/>
      <c r="G90" s="1"/>
      <c r="H90" s="1"/>
      <c r="I90" s="1"/>
      <c r="J90" s="1"/>
    </row>
    <row r="91" spans="1:10" x14ac:dyDescent="0.2">
      <c r="A91" s="1"/>
      <c r="B91" s="1"/>
      <c r="C91" s="1"/>
      <c r="D91" s="1"/>
      <c r="E91" s="1"/>
      <c r="F91" s="1"/>
      <c r="G91" s="1"/>
      <c r="H91" s="1"/>
      <c r="I91" s="1"/>
      <c r="J91" s="1"/>
    </row>
    <row r="92" spans="1:10" x14ac:dyDescent="0.2">
      <c r="A92" s="1"/>
      <c r="B92" s="1"/>
      <c r="C92" s="1"/>
      <c r="D92" s="1"/>
      <c r="E92" s="1"/>
      <c r="F92" s="1"/>
      <c r="G92" s="1"/>
      <c r="H92" s="1"/>
      <c r="I92" s="1"/>
      <c r="J92" s="1"/>
    </row>
    <row r="93" spans="1:10" x14ac:dyDescent="0.2">
      <c r="A93" s="1"/>
      <c r="B93" s="1"/>
      <c r="C93" s="1"/>
      <c r="D93" s="1"/>
      <c r="E93" s="1"/>
      <c r="F93" s="1"/>
      <c r="G93" s="1"/>
      <c r="H93" s="1"/>
      <c r="I93" s="1"/>
      <c r="J93" s="1"/>
    </row>
    <row r="94" spans="1:10" x14ac:dyDescent="0.2">
      <c r="A94" s="1"/>
      <c r="B94" s="1"/>
      <c r="C94" s="1"/>
      <c r="D94" s="1"/>
      <c r="E94" s="1"/>
      <c r="F94" s="1"/>
      <c r="G94" s="1"/>
      <c r="H94" s="1"/>
      <c r="I94" s="1"/>
      <c r="J94" s="1"/>
    </row>
    <row r="95" spans="1:10" x14ac:dyDescent="0.2">
      <c r="A95" s="1"/>
      <c r="B95" s="1"/>
      <c r="C95" s="1"/>
      <c r="D95" s="1"/>
      <c r="E95" s="1"/>
      <c r="F95" s="1"/>
      <c r="G95" s="1"/>
      <c r="H95" s="1"/>
      <c r="I95" s="1"/>
      <c r="J95" s="1"/>
    </row>
    <row r="96" spans="1:10" x14ac:dyDescent="0.2">
      <c r="A96" s="1"/>
      <c r="B96" s="1"/>
      <c r="C96" s="1"/>
      <c r="D96" s="1"/>
      <c r="E96" s="1"/>
      <c r="F96" s="1"/>
      <c r="G96" s="1"/>
      <c r="H96" s="1"/>
      <c r="I96" s="1"/>
      <c r="J96" s="1"/>
    </row>
    <row r="97" spans="1:10" x14ac:dyDescent="0.2">
      <c r="A97" s="1"/>
      <c r="B97" s="1"/>
      <c r="C97" s="1"/>
      <c r="D97" s="1"/>
      <c r="E97" s="1"/>
      <c r="F97" s="1"/>
      <c r="G97" s="1"/>
      <c r="H97" s="1"/>
      <c r="I97" s="1"/>
      <c r="J97" s="1"/>
    </row>
    <row r="98" spans="1:10" x14ac:dyDescent="0.2">
      <c r="A98" s="1"/>
      <c r="B98" s="1"/>
      <c r="C98" s="1"/>
      <c r="D98" s="1"/>
      <c r="E98" s="1"/>
      <c r="F98" s="1"/>
      <c r="G98" s="1"/>
      <c r="H98" s="1"/>
      <c r="I98" s="1"/>
      <c r="J98" s="1"/>
    </row>
  </sheetData>
  <mergeCells count="2">
    <mergeCell ref="A1:D1"/>
    <mergeCell ref="A14:D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7030A0"/>
  </sheetPr>
  <dimension ref="A1:I98"/>
  <sheetViews>
    <sheetView rightToLeft="1" workbookViewId="0">
      <selection activeCell="B3" sqref="B3"/>
    </sheetView>
  </sheetViews>
  <sheetFormatPr defaultRowHeight="14.25" x14ac:dyDescent="0.2"/>
  <cols>
    <col min="1" max="1" width="6" customWidth="1"/>
    <col min="2" max="2" width="70.625" customWidth="1"/>
    <col min="3" max="3" width="32.75" customWidth="1"/>
  </cols>
  <sheetData>
    <row r="1" spans="1:9" ht="51.75" customHeight="1" x14ac:dyDescent="0.2">
      <c r="A1" s="60" t="s">
        <v>115</v>
      </c>
      <c r="B1" s="39"/>
      <c r="C1" s="39"/>
      <c r="D1" s="1"/>
      <c r="E1" s="1"/>
      <c r="F1" s="1"/>
      <c r="G1" s="1"/>
      <c r="H1" s="1"/>
      <c r="I1" s="1"/>
    </row>
    <row r="2" spans="1:9" ht="30" customHeight="1" x14ac:dyDescent="0.2">
      <c r="A2" s="19" t="s">
        <v>13</v>
      </c>
      <c r="B2" s="19" t="s">
        <v>116</v>
      </c>
      <c r="C2" s="19" t="s">
        <v>107</v>
      </c>
      <c r="D2" s="11"/>
      <c r="E2" s="1"/>
      <c r="F2" s="1"/>
      <c r="G2" s="1"/>
      <c r="H2" s="1"/>
      <c r="I2" s="1"/>
    </row>
    <row r="3" spans="1:9" ht="18.75" x14ac:dyDescent="0.2">
      <c r="A3" s="18">
        <v>1</v>
      </c>
      <c r="B3" s="18"/>
      <c r="C3" s="18"/>
      <c r="D3" s="11"/>
      <c r="E3" s="1"/>
      <c r="F3" s="1"/>
      <c r="G3" s="1"/>
      <c r="H3" s="1"/>
      <c r="I3" s="1"/>
    </row>
    <row r="4" spans="1:9" ht="18.75" x14ac:dyDescent="0.2">
      <c r="A4" s="18">
        <v>2</v>
      </c>
      <c r="B4" s="18"/>
      <c r="C4" s="18"/>
      <c r="D4" s="11"/>
      <c r="E4" s="1"/>
      <c r="F4" s="1"/>
      <c r="G4" s="1"/>
      <c r="H4" s="1"/>
      <c r="I4" s="1"/>
    </row>
    <row r="5" spans="1:9" ht="18.75" x14ac:dyDescent="0.2">
      <c r="A5" s="18">
        <v>3</v>
      </c>
      <c r="B5" s="18"/>
      <c r="C5" s="18"/>
      <c r="D5" s="11"/>
      <c r="E5" s="1"/>
      <c r="F5" s="1"/>
      <c r="G5" s="1"/>
      <c r="H5" s="1"/>
      <c r="I5" s="1"/>
    </row>
    <row r="6" spans="1:9" ht="18.75" x14ac:dyDescent="0.2">
      <c r="A6" s="18">
        <v>4</v>
      </c>
      <c r="B6" s="18"/>
      <c r="C6" s="18"/>
      <c r="D6" s="11"/>
      <c r="E6" s="1"/>
      <c r="F6" s="1"/>
      <c r="G6" s="1"/>
      <c r="H6" s="1"/>
      <c r="I6" s="1"/>
    </row>
    <row r="7" spans="1:9" ht="18.75" x14ac:dyDescent="0.2">
      <c r="A7" s="18">
        <v>5</v>
      </c>
      <c r="B7" s="18"/>
      <c r="C7" s="18"/>
      <c r="D7" s="11"/>
      <c r="E7" s="1"/>
      <c r="F7" s="1"/>
      <c r="G7" s="1"/>
      <c r="H7" s="1"/>
      <c r="I7" s="1"/>
    </row>
    <row r="8" spans="1:9" ht="18.75" x14ac:dyDescent="0.2">
      <c r="A8" s="18">
        <v>6</v>
      </c>
      <c r="B8" s="18"/>
      <c r="C8" s="18"/>
      <c r="D8" s="11"/>
      <c r="E8" s="1"/>
      <c r="F8" s="1"/>
      <c r="G8" s="1"/>
      <c r="H8" s="1"/>
      <c r="I8" s="1"/>
    </row>
    <row r="9" spans="1:9" ht="18.75" x14ac:dyDescent="0.2">
      <c r="A9" s="18">
        <v>7</v>
      </c>
      <c r="B9" s="18"/>
      <c r="C9" s="18"/>
      <c r="D9" s="11"/>
      <c r="E9" s="1"/>
      <c r="F9" s="1"/>
      <c r="G9" s="1"/>
      <c r="H9" s="1"/>
      <c r="I9" s="1"/>
    </row>
    <row r="10" spans="1:9" ht="18.75" x14ac:dyDescent="0.2">
      <c r="A10" s="18">
        <v>8</v>
      </c>
      <c r="B10" s="18"/>
      <c r="C10" s="18"/>
      <c r="D10" s="11"/>
      <c r="E10" s="1"/>
      <c r="F10" s="1"/>
      <c r="G10" s="1"/>
      <c r="H10" s="1"/>
      <c r="I10" s="1"/>
    </row>
    <row r="11" spans="1:9" ht="18.75" x14ac:dyDescent="0.2">
      <c r="A11" s="18">
        <v>9</v>
      </c>
      <c r="B11" s="18"/>
      <c r="C11" s="18"/>
      <c r="D11" s="11"/>
      <c r="E11" s="1"/>
      <c r="F11" s="1"/>
      <c r="G11" s="1"/>
      <c r="H11" s="1"/>
      <c r="I11" s="1"/>
    </row>
    <row r="12" spans="1:9" ht="18.75" x14ac:dyDescent="0.2">
      <c r="A12" s="18">
        <v>10</v>
      </c>
      <c r="B12" s="18"/>
      <c r="C12" s="18"/>
      <c r="D12" s="11"/>
      <c r="E12" s="1"/>
      <c r="F12" s="1"/>
      <c r="G12" s="1"/>
      <c r="H12" s="1"/>
      <c r="I12" s="1"/>
    </row>
    <row r="13" spans="1:9" x14ac:dyDescent="0.2">
      <c r="A13" s="1"/>
      <c r="B13" s="1"/>
      <c r="C13" s="1"/>
      <c r="D13" s="1"/>
      <c r="E13" s="1"/>
      <c r="F13" s="1"/>
      <c r="G13" s="1"/>
      <c r="H13" s="1"/>
      <c r="I13" s="1"/>
    </row>
    <row r="14" spans="1:9" x14ac:dyDescent="0.2">
      <c r="A14" s="64"/>
      <c r="B14" s="65"/>
      <c r="C14" s="65"/>
      <c r="D14" s="1"/>
      <c r="E14" s="1"/>
      <c r="F14" s="1"/>
      <c r="G14" s="1"/>
      <c r="H14" s="1"/>
      <c r="I14" s="1"/>
    </row>
    <row r="15" spans="1:9" x14ac:dyDescent="0.2">
      <c r="A15" s="1"/>
      <c r="B15" s="1"/>
      <c r="C15" s="1"/>
      <c r="D15" s="1"/>
      <c r="E15" s="1"/>
      <c r="F15" s="1"/>
      <c r="G15" s="1"/>
      <c r="H15" s="1"/>
      <c r="I15" s="1"/>
    </row>
    <row r="16" spans="1:9" x14ac:dyDescent="0.2">
      <c r="A16" s="1"/>
      <c r="B16" s="1"/>
      <c r="C16" s="1"/>
      <c r="D16" s="1"/>
      <c r="E16" s="1"/>
      <c r="F16" s="1"/>
      <c r="G16" s="1"/>
      <c r="H16" s="1"/>
      <c r="I16" s="1"/>
    </row>
    <row r="17" spans="1:9" x14ac:dyDescent="0.2">
      <c r="A17" s="1"/>
      <c r="B17" s="1"/>
      <c r="C17" s="1"/>
      <c r="D17" s="1"/>
      <c r="E17" s="1"/>
      <c r="F17" s="1"/>
      <c r="G17" s="1"/>
      <c r="H17" s="1"/>
      <c r="I17" s="1"/>
    </row>
    <row r="18" spans="1:9" x14ac:dyDescent="0.2">
      <c r="A18" s="1"/>
      <c r="B18" s="1"/>
      <c r="C18" s="1"/>
      <c r="D18" s="1"/>
      <c r="E18" s="1"/>
      <c r="F18" s="1"/>
      <c r="G18" s="1"/>
      <c r="H18" s="1"/>
      <c r="I18" s="1"/>
    </row>
    <row r="19" spans="1:9" x14ac:dyDescent="0.2">
      <c r="A19" s="1"/>
      <c r="B19" s="1"/>
      <c r="C19" s="1"/>
      <c r="D19" s="1"/>
      <c r="E19" s="1"/>
      <c r="F19" s="1"/>
      <c r="G19" s="1"/>
      <c r="H19" s="1"/>
      <c r="I19" s="1"/>
    </row>
    <row r="20" spans="1:9" x14ac:dyDescent="0.2">
      <c r="A20" s="1"/>
      <c r="B20" s="1"/>
      <c r="C20" s="1"/>
      <c r="D20" s="1"/>
      <c r="E20" s="1"/>
      <c r="F20" s="1"/>
      <c r="G20" s="1"/>
      <c r="H20" s="1"/>
      <c r="I20" s="1"/>
    </row>
    <row r="21" spans="1:9" x14ac:dyDescent="0.2">
      <c r="A21" s="1"/>
      <c r="B21" s="1"/>
      <c r="C21" s="1"/>
      <c r="D21" s="1"/>
      <c r="E21" s="1"/>
      <c r="F21" s="1"/>
      <c r="G21" s="1"/>
      <c r="H21" s="1"/>
      <c r="I21" s="1"/>
    </row>
    <row r="22" spans="1:9" x14ac:dyDescent="0.2">
      <c r="A22" s="1"/>
      <c r="B22" s="1"/>
      <c r="C22" s="1"/>
      <c r="D22" s="1"/>
      <c r="E22" s="1"/>
      <c r="F22" s="1"/>
      <c r="G22" s="1"/>
      <c r="H22" s="1"/>
      <c r="I22" s="1"/>
    </row>
    <row r="23" spans="1:9" x14ac:dyDescent="0.2">
      <c r="A23" s="1"/>
      <c r="B23" s="1"/>
      <c r="C23" s="1"/>
      <c r="D23" s="1"/>
      <c r="E23" s="1"/>
      <c r="F23" s="1"/>
      <c r="G23" s="1"/>
      <c r="H23" s="1"/>
      <c r="I23" s="1"/>
    </row>
    <row r="24" spans="1:9" x14ac:dyDescent="0.2">
      <c r="A24" s="1"/>
      <c r="B24" s="1"/>
      <c r="C24" s="1"/>
      <c r="D24" s="1"/>
      <c r="E24" s="1"/>
      <c r="F24" s="1"/>
      <c r="G24" s="1"/>
      <c r="H24" s="1"/>
      <c r="I24" s="1"/>
    </row>
    <row r="25" spans="1:9" x14ac:dyDescent="0.2">
      <c r="A25" s="1"/>
      <c r="B25" s="1"/>
      <c r="C25" s="1"/>
      <c r="D25" s="1"/>
      <c r="E25" s="1"/>
      <c r="F25" s="1"/>
      <c r="G25" s="1"/>
      <c r="H25" s="1"/>
      <c r="I25" s="1"/>
    </row>
    <row r="26" spans="1:9" x14ac:dyDescent="0.2">
      <c r="A26" s="1"/>
      <c r="B26" s="1"/>
      <c r="C26" s="1"/>
      <c r="D26" s="1"/>
      <c r="E26" s="1"/>
      <c r="F26" s="1"/>
      <c r="G26" s="1"/>
      <c r="H26" s="1"/>
      <c r="I26" s="1"/>
    </row>
    <row r="27" spans="1:9" x14ac:dyDescent="0.2">
      <c r="A27" s="1"/>
      <c r="B27" s="1"/>
      <c r="C27" s="1"/>
      <c r="D27" s="1"/>
      <c r="E27" s="1"/>
      <c r="F27" s="1"/>
      <c r="G27" s="1"/>
      <c r="H27" s="1"/>
      <c r="I27" s="1"/>
    </row>
    <row r="28" spans="1:9" x14ac:dyDescent="0.2">
      <c r="A28" s="1"/>
      <c r="B28" s="1"/>
      <c r="C28" s="1"/>
      <c r="D28" s="1"/>
      <c r="E28" s="1"/>
      <c r="F28" s="1"/>
      <c r="G28" s="1"/>
      <c r="H28" s="1"/>
      <c r="I28" s="1"/>
    </row>
    <row r="29" spans="1:9" x14ac:dyDescent="0.2">
      <c r="A29" s="1"/>
      <c r="B29" s="1"/>
      <c r="C29" s="1"/>
      <c r="D29" s="1"/>
      <c r="E29" s="1"/>
      <c r="F29" s="1"/>
      <c r="G29" s="1"/>
      <c r="H29" s="1"/>
      <c r="I29" s="1"/>
    </row>
    <row r="30" spans="1:9" x14ac:dyDescent="0.2">
      <c r="A30" s="1"/>
      <c r="B30" s="1"/>
      <c r="C30" s="1"/>
      <c r="D30" s="1"/>
      <c r="E30" s="1"/>
      <c r="F30" s="1"/>
      <c r="G30" s="1"/>
      <c r="H30" s="1"/>
      <c r="I30" s="1"/>
    </row>
    <row r="31" spans="1:9" x14ac:dyDescent="0.2">
      <c r="A31" s="1"/>
      <c r="B31" s="1"/>
      <c r="C31" s="1"/>
      <c r="D31" s="1"/>
      <c r="E31" s="1"/>
      <c r="F31" s="1"/>
      <c r="G31" s="1"/>
      <c r="H31" s="1"/>
      <c r="I31" s="1"/>
    </row>
    <row r="32" spans="1:9" x14ac:dyDescent="0.2">
      <c r="A32" s="1"/>
      <c r="B32" s="1"/>
      <c r="C32" s="1"/>
      <c r="D32" s="1"/>
      <c r="E32" s="1"/>
      <c r="F32" s="1"/>
      <c r="G32" s="1"/>
      <c r="H32" s="1"/>
      <c r="I32" s="1"/>
    </row>
    <row r="33" spans="1:9" x14ac:dyDescent="0.2">
      <c r="A33" s="1"/>
      <c r="B33" s="1"/>
      <c r="C33" s="1"/>
      <c r="D33" s="1"/>
      <c r="E33" s="1"/>
      <c r="F33" s="1"/>
      <c r="G33" s="1"/>
      <c r="H33" s="1"/>
      <c r="I33" s="1"/>
    </row>
    <row r="34" spans="1:9" x14ac:dyDescent="0.2">
      <c r="A34" s="1"/>
      <c r="B34" s="1"/>
      <c r="C34" s="1"/>
      <c r="D34" s="1"/>
      <c r="E34" s="1"/>
      <c r="F34" s="1"/>
      <c r="G34" s="1"/>
      <c r="H34" s="1"/>
      <c r="I34" s="1"/>
    </row>
    <row r="35" spans="1:9" x14ac:dyDescent="0.2">
      <c r="A35" s="1"/>
      <c r="B35" s="1"/>
      <c r="C35" s="1"/>
      <c r="D35" s="1"/>
      <c r="E35" s="1"/>
      <c r="F35" s="1"/>
      <c r="G35" s="1"/>
      <c r="H35" s="1"/>
      <c r="I35" s="1"/>
    </row>
    <row r="36" spans="1:9" x14ac:dyDescent="0.2">
      <c r="A36" s="1"/>
      <c r="B36" s="1"/>
      <c r="C36" s="1"/>
      <c r="D36" s="1"/>
      <c r="E36" s="1"/>
      <c r="F36" s="1"/>
      <c r="G36" s="1"/>
      <c r="H36" s="1"/>
      <c r="I36" s="1"/>
    </row>
    <row r="37" spans="1:9" x14ac:dyDescent="0.2">
      <c r="A37" s="1"/>
      <c r="B37" s="1"/>
      <c r="C37" s="1"/>
      <c r="D37" s="1"/>
      <c r="E37" s="1"/>
      <c r="F37" s="1"/>
      <c r="G37" s="1"/>
      <c r="H37" s="1"/>
      <c r="I37" s="1"/>
    </row>
    <row r="38" spans="1:9" x14ac:dyDescent="0.2">
      <c r="A38" s="1"/>
      <c r="B38" s="1"/>
      <c r="C38" s="1"/>
      <c r="D38" s="1"/>
      <c r="E38" s="1"/>
      <c r="F38" s="1"/>
      <c r="G38" s="1"/>
      <c r="H38" s="1"/>
      <c r="I38" s="1"/>
    </row>
    <row r="39" spans="1:9" x14ac:dyDescent="0.2">
      <c r="A39" s="1"/>
      <c r="B39" s="1"/>
      <c r="C39" s="1"/>
      <c r="D39" s="1"/>
      <c r="E39" s="1"/>
      <c r="F39" s="1"/>
      <c r="G39" s="1"/>
      <c r="H39" s="1"/>
      <c r="I39" s="1"/>
    </row>
    <row r="40" spans="1:9" x14ac:dyDescent="0.2">
      <c r="A40" s="1"/>
      <c r="B40" s="1"/>
      <c r="C40" s="1"/>
      <c r="D40" s="1"/>
      <c r="E40" s="1"/>
      <c r="F40" s="1"/>
      <c r="G40" s="1"/>
      <c r="H40" s="1"/>
      <c r="I40" s="1"/>
    </row>
    <row r="41" spans="1:9" x14ac:dyDescent="0.2">
      <c r="A41" s="1"/>
      <c r="B41" s="1"/>
      <c r="C41" s="1"/>
      <c r="D41" s="1"/>
      <c r="E41" s="1"/>
      <c r="F41" s="1"/>
      <c r="G41" s="1"/>
      <c r="H41" s="1"/>
      <c r="I41" s="1"/>
    </row>
    <row r="42" spans="1:9" x14ac:dyDescent="0.2">
      <c r="A42" s="1"/>
      <c r="B42" s="1"/>
      <c r="C42" s="1"/>
      <c r="D42" s="1"/>
      <c r="E42" s="1"/>
      <c r="F42" s="1"/>
      <c r="G42" s="1"/>
      <c r="H42" s="1"/>
      <c r="I42" s="1"/>
    </row>
    <row r="43" spans="1:9" x14ac:dyDescent="0.2">
      <c r="A43" s="1"/>
      <c r="B43" s="1"/>
      <c r="C43" s="1"/>
      <c r="D43" s="1"/>
      <c r="E43" s="1"/>
      <c r="F43" s="1"/>
      <c r="G43" s="1"/>
      <c r="H43" s="1"/>
      <c r="I43" s="1"/>
    </row>
    <row r="44" spans="1:9" x14ac:dyDescent="0.2">
      <c r="A44" s="1"/>
      <c r="B44" s="1"/>
      <c r="C44" s="1"/>
      <c r="D44" s="1"/>
      <c r="E44" s="1"/>
      <c r="F44" s="1"/>
      <c r="G44" s="1"/>
      <c r="H44" s="1"/>
      <c r="I44" s="1"/>
    </row>
    <row r="45" spans="1:9" x14ac:dyDescent="0.2">
      <c r="A45" s="1"/>
      <c r="B45" s="1"/>
      <c r="C45" s="1"/>
      <c r="D45" s="1"/>
      <c r="E45" s="1"/>
      <c r="F45" s="1"/>
      <c r="G45" s="1"/>
      <c r="H45" s="1"/>
      <c r="I45" s="1"/>
    </row>
    <row r="46" spans="1:9" x14ac:dyDescent="0.2">
      <c r="A46" s="1"/>
      <c r="B46" s="1"/>
      <c r="C46" s="1"/>
      <c r="D46" s="1"/>
      <c r="E46" s="1"/>
      <c r="F46" s="1"/>
      <c r="G46" s="1"/>
      <c r="H46" s="1"/>
      <c r="I46" s="1"/>
    </row>
    <row r="47" spans="1:9" x14ac:dyDescent="0.2">
      <c r="A47" s="1"/>
      <c r="B47" s="1"/>
      <c r="C47" s="1"/>
      <c r="D47" s="1"/>
      <c r="E47" s="1"/>
      <c r="F47" s="1"/>
      <c r="G47" s="1"/>
      <c r="H47" s="1"/>
      <c r="I47" s="1"/>
    </row>
    <row r="48" spans="1:9" x14ac:dyDescent="0.2">
      <c r="A48" s="1"/>
      <c r="B48" s="1"/>
      <c r="C48" s="1"/>
      <c r="D48" s="1"/>
      <c r="E48" s="1"/>
      <c r="F48" s="1"/>
      <c r="G48" s="1"/>
      <c r="H48" s="1"/>
      <c r="I48" s="1"/>
    </row>
    <row r="49" spans="1:9" x14ac:dyDescent="0.2">
      <c r="A49" s="1"/>
      <c r="B49" s="1"/>
      <c r="C49" s="1"/>
      <c r="D49" s="1"/>
      <c r="E49" s="1"/>
      <c r="F49" s="1"/>
      <c r="G49" s="1"/>
      <c r="H49" s="1"/>
      <c r="I49" s="1"/>
    </row>
    <row r="50" spans="1:9" x14ac:dyDescent="0.2">
      <c r="A50" s="1"/>
      <c r="B50" s="1"/>
      <c r="C50" s="1"/>
      <c r="D50" s="1"/>
      <c r="E50" s="1"/>
      <c r="F50" s="1"/>
      <c r="G50" s="1"/>
      <c r="H50" s="1"/>
      <c r="I50" s="1"/>
    </row>
    <row r="51" spans="1:9" x14ac:dyDescent="0.2">
      <c r="A51" s="1"/>
      <c r="B51" s="1"/>
      <c r="C51" s="1"/>
      <c r="D51" s="1"/>
      <c r="E51" s="1"/>
      <c r="F51" s="1"/>
      <c r="G51" s="1"/>
      <c r="H51" s="1"/>
      <c r="I51" s="1"/>
    </row>
    <row r="52" spans="1:9" x14ac:dyDescent="0.2">
      <c r="A52" s="1"/>
      <c r="B52" s="1"/>
      <c r="C52" s="1"/>
      <c r="D52" s="1"/>
      <c r="E52" s="1"/>
      <c r="F52" s="1"/>
      <c r="G52" s="1"/>
      <c r="H52" s="1"/>
      <c r="I52" s="1"/>
    </row>
    <row r="53" spans="1:9" x14ac:dyDescent="0.2">
      <c r="A53" s="1"/>
      <c r="B53" s="1"/>
      <c r="C53" s="1"/>
      <c r="D53" s="1"/>
      <c r="E53" s="1"/>
      <c r="F53" s="1"/>
      <c r="G53" s="1"/>
      <c r="H53" s="1"/>
      <c r="I53" s="1"/>
    </row>
    <row r="54" spans="1:9" x14ac:dyDescent="0.2">
      <c r="A54" s="1"/>
      <c r="B54" s="1"/>
      <c r="C54" s="1"/>
      <c r="D54" s="1"/>
      <c r="E54" s="1"/>
      <c r="F54" s="1"/>
      <c r="G54" s="1"/>
      <c r="H54" s="1"/>
      <c r="I54" s="1"/>
    </row>
    <row r="55" spans="1:9" x14ac:dyDescent="0.2">
      <c r="A55" s="1"/>
      <c r="B55" s="1"/>
      <c r="C55" s="1"/>
      <c r="D55" s="1"/>
      <c r="E55" s="1"/>
      <c r="F55" s="1"/>
      <c r="G55" s="1"/>
      <c r="H55" s="1"/>
      <c r="I55" s="1"/>
    </row>
    <row r="56" spans="1:9" x14ac:dyDescent="0.2">
      <c r="A56" s="1"/>
      <c r="B56" s="1"/>
      <c r="C56" s="1"/>
      <c r="D56" s="1"/>
      <c r="E56" s="1"/>
      <c r="F56" s="1"/>
      <c r="G56" s="1"/>
      <c r="H56" s="1"/>
      <c r="I56" s="1"/>
    </row>
    <row r="57" spans="1:9" x14ac:dyDescent="0.2">
      <c r="A57" s="1"/>
      <c r="B57" s="1"/>
      <c r="C57" s="1"/>
      <c r="D57" s="1"/>
      <c r="E57" s="1"/>
      <c r="F57" s="1"/>
      <c r="G57" s="1"/>
      <c r="H57" s="1"/>
      <c r="I57" s="1"/>
    </row>
    <row r="58" spans="1:9" x14ac:dyDescent="0.2">
      <c r="A58" s="1"/>
      <c r="B58" s="1"/>
      <c r="C58" s="1"/>
      <c r="D58" s="1"/>
      <c r="E58" s="1"/>
      <c r="F58" s="1"/>
      <c r="G58" s="1"/>
      <c r="H58" s="1"/>
      <c r="I58" s="1"/>
    </row>
    <row r="59" spans="1:9" x14ac:dyDescent="0.2">
      <c r="A59" s="1"/>
      <c r="B59" s="1"/>
      <c r="C59" s="1"/>
      <c r="D59" s="1"/>
      <c r="E59" s="1"/>
      <c r="F59" s="1"/>
      <c r="G59" s="1"/>
      <c r="H59" s="1"/>
      <c r="I59" s="1"/>
    </row>
    <row r="60" spans="1:9" x14ac:dyDescent="0.2">
      <c r="A60" s="1"/>
      <c r="B60" s="1"/>
      <c r="C60" s="1"/>
      <c r="D60" s="1"/>
      <c r="E60" s="1"/>
      <c r="F60" s="1"/>
      <c r="G60" s="1"/>
      <c r="H60" s="1"/>
      <c r="I60" s="1"/>
    </row>
    <row r="61" spans="1:9" x14ac:dyDescent="0.2">
      <c r="A61" s="1"/>
      <c r="B61" s="1"/>
      <c r="C61" s="1"/>
      <c r="D61" s="1"/>
      <c r="E61" s="1"/>
      <c r="F61" s="1"/>
      <c r="G61" s="1"/>
      <c r="H61" s="1"/>
      <c r="I61" s="1"/>
    </row>
    <row r="62" spans="1:9" x14ac:dyDescent="0.2">
      <c r="A62" s="1"/>
      <c r="B62" s="1"/>
      <c r="C62" s="1"/>
      <c r="D62" s="1"/>
      <c r="E62" s="1"/>
      <c r="F62" s="1"/>
      <c r="G62" s="1"/>
      <c r="H62" s="1"/>
      <c r="I62" s="1"/>
    </row>
    <row r="63" spans="1:9" x14ac:dyDescent="0.2">
      <c r="A63" s="1"/>
      <c r="B63" s="1"/>
      <c r="C63" s="1"/>
      <c r="D63" s="1"/>
      <c r="E63" s="1"/>
      <c r="F63" s="1"/>
      <c r="G63" s="1"/>
      <c r="H63" s="1"/>
      <c r="I63" s="1"/>
    </row>
    <row r="64" spans="1:9" x14ac:dyDescent="0.2">
      <c r="A64" s="1"/>
      <c r="B64" s="1"/>
      <c r="C64" s="1"/>
      <c r="D64" s="1"/>
      <c r="E64" s="1"/>
      <c r="F64" s="1"/>
      <c r="G64" s="1"/>
      <c r="H64" s="1"/>
      <c r="I64" s="1"/>
    </row>
    <row r="65" spans="1:9" x14ac:dyDescent="0.2">
      <c r="A65" s="1"/>
      <c r="B65" s="1"/>
      <c r="C65" s="1"/>
      <c r="D65" s="1"/>
      <c r="E65" s="1"/>
      <c r="F65" s="1"/>
      <c r="G65" s="1"/>
      <c r="H65" s="1"/>
      <c r="I65" s="1"/>
    </row>
    <row r="66" spans="1:9" x14ac:dyDescent="0.2">
      <c r="A66" s="1"/>
      <c r="B66" s="1"/>
      <c r="C66" s="1"/>
      <c r="D66" s="1"/>
      <c r="E66" s="1"/>
      <c r="F66" s="1"/>
      <c r="G66" s="1"/>
      <c r="H66" s="1"/>
      <c r="I66" s="1"/>
    </row>
    <row r="67" spans="1:9" x14ac:dyDescent="0.2">
      <c r="A67" s="1"/>
      <c r="B67" s="1"/>
      <c r="C67" s="1"/>
      <c r="D67" s="1"/>
      <c r="E67" s="1"/>
      <c r="F67" s="1"/>
      <c r="G67" s="1"/>
      <c r="H67" s="1"/>
      <c r="I67" s="1"/>
    </row>
    <row r="68" spans="1:9" x14ac:dyDescent="0.2">
      <c r="A68" s="1"/>
      <c r="B68" s="1"/>
      <c r="C68" s="1"/>
      <c r="D68" s="1"/>
      <c r="E68" s="1"/>
      <c r="F68" s="1"/>
      <c r="G68" s="1"/>
      <c r="H68" s="1"/>
      <c r="I68" s="1"/>
    </row>
    <row r="69" spans="1:9" x14ac:dyDescent="0.2">
      <c r="A69" s="1"/>
      <c r="B69" s="1"/>
      <c r="C69" s="1"/>
      <c r="D69" s="1"/>
      <c r="E69" s="1"/>
      <c r="F69" s="1"/>
      <c r="G69" s="1"/>
      <c r="H69" s="1"/>
      <c r="I69" s="1"/>
    </row>
    <row r="70" spans="1:9" x14ac:dyDescent="0.2">
      <c r="A70" s="1"/>
      <c r="B70" s="1"/>
      <c r="C70" s="1"/>
      <c r="D70" s="1"/>
      <c r="E70" s="1"/>
      <c r="F70" s="1"/>
      <c r="G70" s="1"/>
      <c r="H70" s="1"/>
      <c r="I70" s="1"/>
    </row>
    <row r="71" spans="1:9" x14ac:dyDescent="0.2">
      <c r="A71" s="1"/>
      <c r="B71" s="1"/>
      <c r="C71" s="1"/>
      <c r="D71" s="1"/>
      <c r="E71" s="1"/>
      <c r="F71" s="1"/>
      <c r="G71" s="1"/>
      <c r="H71" s="1"/>
      <c r="I71" s="1"/>
    </row>
    <row r="72" spans="1:9" x14ac:dyDescent="0.2">
      <c r="A72" s="1"/>
      <c r="B72" s="1"/>
      <c r="C72" s="1"/>
      <c r="D72" s="1"/>
      <c r="E72" s="1"/>
      <c r="F72" s="1"/>
      <c r="G72" s="1"/>
      <c r="H72" s="1"/>
      <c r="I72" s="1"/>
    </row>
    <row r="73" spans="1:9" x14ac:dyDescent="0.2">
      <c r="A73" s="1"/>
      <c r="B73" s="1"/>
      <c r="C73" s="1"/>
      <c r="D73" s="1"/>
      <c r="E73" s="1"/>
      <c r="F73" s="1"/>
      <c r="G73" s="1"/>
      <c r="H73" s="1"/>
      <c r="I73" s="1"/>
    </row>
    <row r="74" spans="1:9" x14ac:dyDescent="0.2">
      <c r="A74" s="1"/>
      <c r="B74" s="1"/>
      <c r="C74" s="1"/>
      <c r="D74" s="1"/>
      <c r="E74" s="1"/>
      <c r="F74" s="1"/>
      <c r="G74" s="1"/>
      <c r="H74" s="1"/>
      <c r="I74" s="1"/>
    </row>
    <row r="75" spans="1:9" x14ac:dyDescent="0.2">
      <c r="A75" s="1"/>
      <c r="B75" s="1"/>
      <c r="C75" s="1"/>
      <c r="D75" s="1"/>
      <c r="E75" s="1"/>
      <c r="F75" s="1"/>
      <c r="G75" s="1"/>
      <c r="H75" s="1"/>
      <c r="I75" s="1"/>
    </row>
    <row r="76" spans="1:9" x14ac:dyDescent="0.2">
      <c r="A76" s="1"/>
      <c r="B76" s="1"/>
      <c r="C76" s="1"/>
      <c r="D76" s="1"/>
      <c r="E76" s="1"/>
      <c r="F76" s="1"/>
      <c r="G76" s="1"/>
      <c r="H76" s="1"/>
      <c r="I76" s="1"/>
    </row>
    <row r="77" spans="1:9" x14ac:dyDescent="0.2">
      <c r="A77" s="1"/>
      <c r="B77" s="1"/>
      <c r="C77" s="1"/>
      <c r="D77" s="1"/>
      <c r="E77" s="1"/>
      <c r="F77" s="1"/>
      <c r="G77" s="1"/>
      <c r="H77" s="1"/>
      <c r="I77" s="1"/>
    </row>
    <row r="78" spans="1:9" x14ac:dyDescent="0.2">
      <c r="A78" s="1"/>
      <c r="B78" s="1"/>
      <c r="C78" s="1"/>
      <c r="D78" s="1"/>
      <c r="E78" s="1"/>
      <c r="F78" s="1"/>
      <c r="G78" s="1"/>
      <c r="H78" s="1"/>
      <c r="I78" s="1"/>
    </row>
    <row r="79" spans="1:9" x14ac:dyDescent="0.2">
      <c r="A79" s="1"/>
      <c r="B79" s="1"/>
      <c r="C79" s="1"/>
      <c r="D79" s="1"/>
      <c r="E79" s="1"/>
      <c r="F79" s="1"/>
      <c r="G79" s="1"/>
      <c r="H79" s="1"/>
      <c r="I79" s="1"/>
    </row>
    <row r="80" spans="1:9" x14ac:dyDescent="0.2">
      <c r="A80" s="1"/>
      <c r="B80" s="1"/>
      <c r="C80" s="1"/>
      <c r="D80" s="1"/>
      <c r="E80" s="1"/>
      <c r="F80" s="1"/>
      <c r="G80" s="1"/>
      <c r="H80" s="1"/>
      <c r="I80" s="1"/>
    </row>
    <row r="81" spans="1:9" x14ac:dyDescent="0.2">
      <c r="A81" s="1"/>
      <c r="B81" s="1"/>
      <c r="C81" s="1"/>
      <c r="D81" s="1"/>
      <c r="E81" s="1"/>
      <c r="F81" s="1"/>
      <c r="G81" s="1"/>
      <c r="H81" s="1"/>
      <c r="I81" s="1"/>
    </row>
    <row r="82" spans="1:9" x14ac:dyDescent="0.2">
      <c r="A82" s="1"/>
      <c r="B82" s="1"/>
      <c r="C82" s="1"/>
      <c r="D82" s="1"/>
      <c r="E82" s="1"/>
      <c r="F82" s="1"/>
      <c r="G82" s="1"/>
      <c r="H82" s="1"/>
      <c r="I82" s="1"/>
    </row>
    <row r="83" spans="1:9" x14ac:dyDescent="0.2">
      <c r="A83" s="1"/>
      <c r="B83" s="1"/>
      <c r="C83" s="1"/>
      <c r="D83" s="1"/>
      <c r="E83" s="1"/>
      <c r="F83" s="1"/>
      <c r="G83" s="1"/>
      <c r="H83" s="1"/>
      <c r="I83" s="1"/>
    </row>
    <row r="84" spans="1:9" x14ac:dyDescent="0.2">
      <c r="A84" s="1"/>
      <c r="B84" s="1"/>
      <c r="C84" s="1"/>
      <c r="D84" s="1"/>
      <c r="E84" s="1"/>
      <c r="F84" s="1"/>
      <c r="G84" s="1"/>
      <c r="H84" s="1"/>
      <c r="I84" s="1"/>
    </row>
    <row r="85" spans="1:9" x14ac:dyDescent="0.2">
      <c r="A85" s="1"/>
      <c r="B85" s="1"/>
      <c r="C85" s="1"/>
      <c r="D85" s="1"/>
      <c r="E85" s="1"/>
      <c r="F85" s="1"/>
      <c r="G85" s="1"/>
      <c r="H85" s="1"/>
      <c r="I85" s="1"/>
    </row>
    <row r="86" spans="1:9" x14ac:dyDescent="0.2">
      <c r="A86" s="1"/>
      <c r="B86" s="1"/>
      <c r="C86" s="1"/>
      <c r="D86" s="1"/>
      <c r="E86" s="1"/>
      <c r="F86" s="1"/>
      <c r="G86" s="1"/>
      <c r="H86" s="1"/>
      <c r="I86" s="1"/>
    </row>
    <row r="87" spans="1:9" x14ac:dyDescent="0.2">
      <c r="A87" s="1"/>
      <c r="B87" s="1"/>
      <c r="C87" s="1"/>
      <c r="D87" s="1"/>
      <c r="E87" s="1"/>
      <c r="F87" s="1"/>
      <c r="G87" s="1"/>
      <c r="H87" s="1"/>
      <c r="I87" s="1"/>
    </row>
    <row r="88" spans="1:9" x14ac:dyDescent="0.2">
      <c r="A88" s="1"/>
      <c r="B88" s="1"/>
      <c r="C88" s="1"/>
      <c r="D88" s="1"/>
      <c r="E88" s="1"/>
      <c r="F88" s="1"/>
      <c r="G88" s="1"/>
      <c r="H88" s="1"/>
      <c r="I88" s="1"/>
    </row>
    <row r="89" spans="1:9" x14ac:dyDescent="0.2">
      <c r="A89" s="1"/>
      <c r="B89" s="1"/>
      <c r="C89" s="1"/>
      <c r="D89" s="1"/>
      <c r="E89" s="1"/>
      <c r="F89" s="1"/>
      <c r="G89" s="1"/>
      <c r="H89" s="1"/>
      <c r="I89" s="1"/>
    </row>
    <row r="90" spans="1:9" x14ac:dyDescent="0.2">
      <c r="A90" s="1"/>
      <c r="B90" s="1"/>
      <c r="C90" s="1"/>
      <c r="D90" s="1"/>
      <c r="E90" s="1"/>
      <c r="F90" s="1"/>
      <c r="G90" s="1"/>
      <c r="H90" s="1"/>
      <c r="I90" s="1"/>
    </row>
    <row r="91" spans="1:9" x14ac:dyDescent="0.2">
      <c r="A91" s="1"/>
      <c r="B91" s="1"/>
      <c r="C91" s="1"/>
      <c r="D91" s="1"/>
      <c r="E91" s="1"/>
      <c r="F91" s="1"/>
      <c r="G91" s="1"/>
      <c r="H91" s="1"/>
      <c r="I91" s="1"/>
    </row>
    <row r="92" spans="1:9" x14ac:dyDescent="0.2">
      <c r="A92" s="1"/>
      <c r="B92" s="1"/>
      <c r="C92" s="1"/>
      <c r="D92" s="1"/>
      <c r="E92" s="1"/>
      <c r="F92" s="1"/>
      <c r="G92" s="1"/>
      <c r="H92" s="1"/>
      <c r="I92" s="1"/>
    </row>
    <row r="93" spans="1:9" x14ac:dyDescent="0.2">
      <c r="A93" s="1"/>
      <c r="B93" s="1"/>
      <c r="C93" s="1"/>
      <c r="D93" s="1"/>
      <c r="E93" s="1"/>
      <c r="F93" s="1"/>
      <c r="G93" s="1"/>
      <c r="H93" s="1"/>
      <c r="I93" s="1"/>
    </row>
    <row r="94" spans="1:9" x14ac:dyDescent="0.2">
      <c r="A94" s="1"/>
      <c r="B94" s="1"/>
      <c r="C94" s="1"/>
      <c r="D94" s="1"/>
      <c r="E94" s="1"/>
      <c r="F94" s="1"/>
      <c r="G94" s="1"/>
      <c r="H94" s="1"/>
      <c r="I94" s="1"/>
    </row>
    <row r="95" spans="1:9" x14ac:dyDescent="0.2">
      <c r="A95" s="1"/>
      <c r="B95" s="1"/>
      <c r="C95" s="1"/>
      <c r="D95" s="1"/>
      <c r="E95" s="1"/>
      <c r="F95" s="1"/>
      <c r="G95" s="1"/>
      <c r="H95" s="1"/>
      <c r="I95" s="1"/>
    </row>
    <row r="96" spans="1:9" x14ac:dyDescent="0.2">
      <c r="A96" s="1"/>
      <c r="B96" s="1"/>
      <c r="C96" s="1"/>
      <c r="D96" s="1"/>
      <c r="E96" s="1"/>
      <c r="F96" s="1"/>
      <c r="G96" s="1"/>
      <c r="H96" s="1"/>
      <c r="I96" s="1"/>
    </row>
    <row r="97" spans="1:9" x14ac:dyDescent="0.2">
      <c r="A97" s="1"/>
      <c r="B97" s="1"/>
      <c r="C97" s="1"/>
      <c r="D97" s="1"/>
      <c r="E97" s="1"/>
      <c r="F97" s="1"/>
      <c r="G97" s="1"/>
      <c r="H97" s="1"/>
      <c r="I97" s="1"/>
    </row>
    <row r="98" spans="1:9" x14ac:dyDescent="0.2">
      <c r="A98" s="1"/>
      <c r="B98" s="1"/>
      <c r="C98" s="1"/>
      <c r="D98" s="1"/>
      <c r="E98" s="1"/>
      <c r="F98" s="1"/>
      <c r="G98" s="1"/>
      <c r="H98" s="1"/>
      <c r="I98" s="1"/>
    </row>
  </sheetData>
  <mergeCells count="2">
    <mergeCell ref="A1:C1"/>
    <mergeCell ref="A14:C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DE74DE"/>
  </sheetPr>
  <dimension ref="A1:K98"/>
  <sheetViews>
    <sheetView rightToLeft="1" workbookViewId="0">
      <selection activeCell="C7" sqref="C7"/>
    </sheetView>
  </sheetViews>
  <sheetFormatPr defaultRowHeight="14.25" x14ac:dyDescent="0.2"/>
  <cols>
    <col min="1" max="1" width="6" customWidth="1"/>
    <col min="2" max="2" width="11.25" customWidth="1"/>
    <col min="3" max="3" width="45.25" customWidth="1"/>
    <col min="4" max="4" width="43.875" customWidth="1"/>
    <col min="5" max="5" width="22.375" customWidth="1"/>
  </cols>
  <sheetData>
    <row r="1" spans="1:11" ht="72" customHeight="1" x14ac:dyDescent="0.2">
      <c r="A1" s="60" t="s">
        <v>117</v>
      </c>
      <c r="B1" s="39"/>
      <c r="C1" s="39"/>
      <c r="D1" s="39"/>
      <c r="E1" s="39"/>
      <c r="F1" s="1"/>
      <c r="G1" s="1"/>
      <c r="H1" s="1"/>
      <c r="I1" s="1"/>
      <c r="J1" s="1"/>
      <c r="K1" s="1"/>
    </row>
    <row r="2" spans="1:11" ht="30" customHeight="1" x14ac:dyDescent="0.2">
      <c r="A2" s="19" t="s">
        <v>13</v>
      </c>
      <c r="B2" s="19" t="s">
        <v>74</v>
      </c>
      <c r="C2" s="19" t="s">
        <v>118</v>
      </c>
      <c r="D2" s="19" t="s">
        <v>119</v>
      </c>
      <c r="E2" s="19" t="s">
        <v>120</v>
      </c>
      <c r="F2" s="11"/>
      <c r="G2" s="1"/>
      <c r="H2" s="1"/>
      <c r="I2" s="1"/>
      <c r="J2" s="1"/>
      <c r="K2" s="1"/>
    </row>
    <row r="3" spans="1:11" ht="32.25" customHeight="1" x14ac:dyDescent="0.2">
      <c r="A3" s="18">
        <v>1</v>
      </c>
      <c r="B3" s="18"/>
      <c r="C3" s="18"/>
      <c r="D3" s="18"/>
      <c r="E3" s="18"/>
      <c r="F3" s="11"/>
      <c r="G3" s="1"/>
      <c r="H3" s="1"/>
      <c r="I3" s="1"/>
      <c r="J3" s="1"/>
      <c r="K3" s="1"/>
    </row>
    <row r="4" spans="1:11" ht="32.25" customHeight="1" x14ac:dyDescent="0.2">
      <c r="A4" s="18">
        <v>2</v>
      </c>
      <c r="B4" s="18"/>
      <c r="C4" s="18"/>
      <c r="D4" s="18"/>
      <c r="E4" s="18"/>
      <c r="F4" s="11"/>
      <c r="G4" s="1"/>
      <c r="H4" s="1"/>
      <c r="I4" s="1"/>
      <c r="J4" s="1"/>
      <c r="K4" s="1"/>
    </row>
    <row r="5" spans="1:11" ht="32.25" customHeight="1" x14ac:dyDescent="0.2">
      <c r="A5" s="18">
        <v>3</v>
      </c>
      <c r="B5" s="18"/>
      <c r="C5" s="18"/>
      <c r="D5" s="18"/>
      <c r="E5" s="18"/>
      <c r="F5" s="11"/>
      <c r="G5" s="1"/>
      <c r="H5" s="1"/>
      <c r="I5" s="1"/>
      <c r="J5" s="1"/>
      <c r="K5" s="1"/>
    </row>
    <row r="6" spans="1:11" ht="32.25" customHeight="1" x14ac:dyDescent="0.2">
      <c r="A6" s="18">
        <v>4</v>
      </c>
      <c r="B6" s="18"/>
      <c r="C6" s="18"/>
      <c r="D6" s="18"/>
      <c r="E6" s="18"/>
      <c r="F6" s="11"/>
      <c r="G6" s="1"/>
      <c r="H6" s="1"/>
      <c r="I6" s="1"/>
      <c r="J6" s="1"/>
      <c r="K6" s="1"/>
    </row>
    <row r="7" spans="1:11" ht="32.25" customHeight="1" x14ac:dyDescent="0.2">
      <c r="A7" s="18">
        <v>5</v>
      </c>
      <c r="B7" s="18"/>
      <c r="C7" s="18"/>
      <c r="D7" s="18"/>
      <c r="E7" s="18"/>
      <c r="F7" s="11"/>
      <c r="G7" s="1"/>
      <c r="H7" s="1"/>
      <c r="I7" s="1"/>
      <c r="J7" s="1"/>
      <c r="K7" s="1"/>
    </row>
    <row r="8" spans="1:11" ht="32.25" customHeight="1" x14ac:dyDescent="0.2">
      <c r="A8" s="18">
        <v>6</v>
      </c>
      <c r="B8" s="18"/>
      <c r="C8" s="18"/>
      <c r="D8" s="18"/>
      <c r="E8" s="18"/>
      <c r="F8" s="11"/>
      <c r="G8" s="1"/>
      <c r="H8" s="1"/>
      <c r="I8" s="1"/>
      <c r="J8" s="1"/>
      <c r="K8" s="1"/>
    </row>
    <row r="9" spans="1:11" ht="32.25" customHeight="1" x14ac:dyDescent="0.2">
      <c r="A9" s="18">
        <v>7</v>
      </c>
      <c r="B9" s="18"/>
      <c r="C9" s="18"/>
      <c r="D9" s="18"/>
      <c r="E9" s="18"/>
      <c r="F9" s="11"/>
      <c r="G9" s="1"/>
      <c r="H9" s="1"/>
      <c r="I9" s="1"/>
      <c r="J9" s="1"/>
      <c r="K9" s="1"/>
    </row>
    <row r="10" spans="1:11" ht="32.25" customHeight="1" x14ac:dyDescent="0.2">
      <c r="A10" s="18">
        <v>8</v>
      </c>
      <c r="B10" s="18"/>
      <c r="C10" s="18"/>
      <c r="D10" s="18"/>
      <c r="E10" s="18"/>
      <c r="F10" s="11"/>
      <c r="G10" s="1"/>
      <c r="H10" s="1"/>
      <c r="I10" s="1"/>
      <c r="J10" s="1"/>
      <c r="K10" s="1"/>
    </row>
    <row r="11" spans="1:11" ht="32.25" customHeight="1" x14ac:dyDescent="0.2">
      <c r="A11" s="18">
        <v>9</v>
      </c>
      <c r="B11" s="18"/>
      <c r="C11" s="18"/>
      <c r="D11" s="18"/>
      <c r="E11" s="18"/>
      <c r="F11" s="11"/>
      <c r="G11" s="1"/>
      <c r="H11" s="1"/>
      <c r="I11" s="1"/>
      <c r="J11" s="1"/>
      <c r="K11" s="1"/>
    </row>
    <row r="12" spans="1:11" ht="32.25" customHeight="1" x14ac:dyDescent="0.2">
      <c r="A12" s="18">
        <v>10</v>
      </c>
      <c r="B12" s="18"/>
      <c r="C12" s="18"/>
      <c r="D12" s="18"/>
      <c r="E12" s="18"/>
      <c r="F12" s="11"/>
      <c r="G12" s="1"/>
      <c r="H12" s="1"/>
      <c r="I12" s="1"/>
      <c r="J12" s="1"/>
      <c r="K12" s="1"/>
    </row>
    <row r="13" spans="1:11" x14ac:dyDescent="0.2">
      <c r="A13" s="1"/>
      <c r="B13" s="1"/>
      <c r="C13" s="1"/>
      <c r="D13" s="1"/>
      <c r="E13" s="1"/>
      <c r="F13" s="1"/>
      <c r="G13" s="1"/>
      <c r="H13" s="1"/>
      <c r="I13" s="1"/>
      <c r="J13" s="1"/>
      <c r="K13" s="1"/>
    </row>
    <row r="14" spans="1:11" x14ac:dyDescent="0.2">
      <c r="A14" s="64"/>
      <c r="B14" s="65"/>
      <c r="C14" s="65"/>
      <c r="D14" s="65"/>
      <c r="E14" s="66"/>
      <c r="F14" s="1"/>
      <c r="G14" s="1"/>
      <c r="H14" s="1"/>
      <c r="I14" s="1"/>
      <c r="J14" s="1"/>
      <c r="K14" s="1"/>
    </row>
    <row r="15" spans="1:11" x14ac:dyDescent="0.2">
      <c r="A15" s="1"/>
      <c r="B15" s="1"/>
      <c r="C15" s="1"/>
      <c r="D15" s="1"/>
      <c r="E15" s="1"/>
      <c r="F15" s="1"/>
      <c r="G15" s="1"/>
      <c r="H15" s="1"/>
      <c r="I15" s="1"/>
      <c r="J15" s="1"/>
      <c r="K15" s="1"/>
    </row>
    <row r="16" spans="1:11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</row>
    <row r="17" spans="1:11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</row>
    <row r="18" spans="1:11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</row>
    <row r="19" spans="1:11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</row>
    <row r="20" spans="1:11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</row>
    <row r="21" spans="1:11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</row>
    <row r="22" spans="1:11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</row>
    <row r="23" spans="1:11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</row>
    <row r="24" spans="1:11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</row>
    <row r="25" spans="1:11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</row>
    <row r="26" spans="1:11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</row>
    <row r="27" spans="1:11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</row>
    <row r="28" spans="1:11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</row>
    <row r="29" spans="1:11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</row>
    <row r="30" spans="1:11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</row>
    <row r="31" spans="1:11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</row>
    <row r="32" spans="1:11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</row>
    <row r="33" spans="1:11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</row>
    <row r="34" spans="1:11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</row>
    <row r="35" spans="1:11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</row>
    <row r="36" spans="1:11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</row>
    <row r="37" spans="1:11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</row>
    <row r="38" spans="1:11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</row>
    <row r="39" spans="1:11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</row>
    <row r="40" spans="1:11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</row>
    <row r="41" spans="1:11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</row>
    <row r="42" spans="1:11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</row>
    <row r="43" spans="1:11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</row>
    <row r="44" spans="1:11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</row>
    <row r="45" spans="1:11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</row>
    <row r="46" spans="1:11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</row>
    <row r="47" spans="1:11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</row>
    <row r="48" spans="1:11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</row>
    <row r="49" spans="1:11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</row>
    <row r="50" spans="1:11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</row>
    <row r="51" spans="1:11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</row>
    <row r="52" spans="1:11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</row>
    <row r="53" spans="1:11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</row>
    <row r="54" spans="1:11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</row>
    <row r="55" spans="1:11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</row>
    <row r="56" spans="1:11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</row>
    <row r="57" spans="1:11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</row>
    <row r="58" spans="1:11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</row>
    <row r="59" spans="1:11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</row>
    <row r="60" spans="1:11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</row>
    <row r="61" spans="1:11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</row>
    <row r="62" spans="1:11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</row>
    <row r="63" spans="1:11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</row>
    <row r="64" spans="1:11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</row>
    <row r="65" spans="1:11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</row>
    <row r="66" spans="1:11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</row>
    <row r="67" spans="1:11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</row>
    <row r="68" spans="1:11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</row>
    <row r="69" spans="1:11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</row>
    <row r="70" spans="1:11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</row>
    <row r="71" spans="1:11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</row>
    <row r="72" spans="1:11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</row>
    <row r="73" spans="1:11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</row>
    <row r="74" spans="1:11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</row>
    <row r="75" spans="1:11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</row>
    <row r="76" spans="1:11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</row>
    <row r="77" spans="1:11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</row>
    <row r="78" spans="1:11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</row>
    <row r="79" spans="1:11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</row>
    <row r="80" spans="1:11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</row>
    <row r="81" spans="1:11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</row>
    <row r="82" spans="1:11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</row>
    <row r="83" spans="1:11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</row>
    <row r="84" spans="1:11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</row>
    <row r="85" spans="1:11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</row>
    <row r="86" spans="1:11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</row>
    <row r="87" spans="1:11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</row>
    <row r="88" spans="1:11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</row>
    <row r="89" spans="1:11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</row>
    <row r="90" spans="1:11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</row>
    <row r="91" spans="1:11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</row>
    <row r="92" spans="1:11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</row>
    <row r="93" spans="1:11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</row>
    <row r="94" spans="1:11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</row>
    <row r="95" spans="1:11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</row>
    <row r="96" spans="1:11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</row>
    <row r="97" spans="1:11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</row>
    <row r="98" spans="1:11" x14ac:dyDescent="0.2">
      <c r="A98" s="1"/>
      <c r="B98" s="1"/>
      <c r="C98" s="1"/>
      <c r="D98" s="1"/>
      <c r="E98" s="1"/>
      <c r="F98" s="1"/>
      <c r="G98" s="1"/>
      <c r="H98" s="1"/>
      <c r="I98" s="1"/>
      <c r="J98" s="1"/>
      <c r="K98" s="1"/>
    </row>
  </sheetData>
  <mergeCells count="2">
    <mergeCell ref="A1:E1"/>
    <mergeCell ref="A14:E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3399"/>
  </sheetPr>
  <dimension ref="A1:I98"/>
  <sheetViews>
    <sheetView rightToLeft="1" workbookViewId="0">
      <selection activeCell="B10" sqref="B10"/>
    </sheetView>
  </sheetViews>
  <sheetFormatPr defaultRowHeight="14.25" x14ac:dyDescent="0.2"/>
  <cols>
    <col min="1" max="1" width="6" customWidth="1"/>
    <col min="2" max="2" width="70.625" customWidth="1"/>
    <col min="3" max="3" width="32.75" customWidth="1"/>
  </cols>
  <sheetData>
    <row r="1" spans="1:9" ht="51.75" customHeight="1" x14ac:dyDescent="0.2">
      <c r="A1" s="60" t="s">
        <v>121</v>
      </c>
      <c r="B1" s="39"/>
      <c r="C1" s="39"/>
      <c r="D1" s="1"/>
      <c r="E1" s="1"/>
      <c r="F1" s="1"/>
      <c r="G1" s="1"/>
      <c r="H1" s="1"/>
      <c r="I1" s="1"/>
    </row>
    <row r="2" spans="1:9" ht="30" customHeight="1" x14ac:dyDescent="0.2">
      <c r="A2" s="19" t="s">
        <v>13</v>
      </c>
      <c r="B2" s="19" t="s">
        <v>122</v>
      </c>
      <c r="C2" s="19" t="s">
        <v>107</v>
      </c>
      <c r="D2" s="11"/>
      <c r="E2" s="1"/>
      <c r="F2" s="1"/>
      <c r="G2" s="1"/>
      <c r="H2" s="1"/>
      <c r="I2" s="1"/>
    </row>
    <row r="3" spans="1:9" ht="22.5" customHeight="1" x14ac:dyDescent="0.2">
      <c r="A3" s="18">
        <v>1</v>
      </c>
      <c r="B3" s="18"/>
      <c r="C3" s="18"/>
      <c r="D3" s="11"/>
      <c r="E3" s="1"/>
      <c r="F3" s="1"/>
      <c r="G3" s="1"/>
      <c r="H3" s="1"/>
      <c r="I3" s="1"/>
    </row>
    <row r="4" spans="1:9" ht="22.5" customHeight="1" x14ac:dyDescent="0.2">
      <c r="A4" s="18">
        <v>2</v>
      </c>
      <c r="B4" s="18"/>
      <c r="C4" s="18"/>
      <c r="D4" s="11"/>
      <c r="E4" s="1"/>
      <c r="F4" s="1"/>
      <c r="G4" s="1"/>
      <c r="H4" s="1"/>
      <c r="I4" s="1"/>
    </row>
    <row r="5" spans="1:9" ht="22.5" customHeight="1" x14ac:dyDescent="0.2">
      <c r="A5" s="18">
        <v>3</v>
      </c>
      <c r="B5" s="18"/>
      <c r="C5" s="18"/>
      <c r="D5" s="11"/>
      <c r="E5" s="1"/>
      <c r="F5" s="1"/>
      <c r="G5" s="1"/>
      <c r="H5" s="1"/>
      <c r="I5" s="1"/>
    </row>
    <row r="6" spans="1:9" ht="22.5" customHeight="1" x14ac:dyDescent="0.2">
      <c r="A6" s="18">
        <v>4</v>
      </c>
      <c r="B6" s="18"/>
      <c r="C6" s="18"/>
      <c r="D6" s="11"/>
      <c r="E6" s="1"/>
      <c r="F6" s="1"/>
      <c r="G6" s="1"/>
      <c r="H6" s="1"/>
      <c r="I6" s="1"/>
    </row>
    <row r="7" spans="1:9" ht="22.5" customHeight="1" x14ac:dyDescent="0.2">
      <c r="A7" s="18">
        <v>5</v>
      </c>
      <c r="B7" s="18"/>
      <c r="C7" s="18"/>
      <c r="D7" s="11"/>
      <c r="E7" s="1"/>
      <c r="F7" s="1"/>
      <c r="G7" s="1"/>
      <c r="H7" s="1"/>
      <c r="I7" s="1"/>
    </row>
    <row r="8" spans="1:9" ht="22.5" customHeight="1" x14ac:dyDescent="0.2">
      <c r="A8" s="18">
        <v>6</v>
      </c>
      <c r="B8" s="18"/>
      <c r="C8" s="18"/>
      <c r="D8" s="11"/>
      <c r="E8" s="1"/>
      <c r="F8" s="1"/>
      <c r="G8" s="1"/>
      <c r="H8" s="1"/>
      <c r="I8" s="1"/>
    </row>
    <row r="9" spans="1:9" ht="22.5" customHeight="1" x14ac:dyDescent="0.2">
      <c r="A9" s="18">
        <v>7</v>
      </c>
      <c r="B9" s="18"/>
      <c r="C9" s="18"/>
      <c r="D9" s="11"/>
      <c r="E9" s="1"/>
      <c r="F9" s="1"/>
      <c r="G9" s="1"/>
      <c r="H9" s="1"/>
      <c r="I9" s="1"/>
    </row>
    <row r="10" spans="1:9" ht="22.5" customHeight="1" x14ac:dyDescent="0.2">
      <c r="A10" s="18">
        <v>8</v>
      </c>
      <c r="B10" s="18"/>
      <c r="C10" s="18"/>
      <c r="D10" s="11"/>
      <c r="E10" s="1"/>
      <c r="F10" s="1"/>
      <c r="G10" s="1"/>
      <c r="H10" s="1"/>
      <c r="I10" s="1"/>
    </row>
    <row r="11" spans="1:9" ht="22.5" customHeight="1" x14ac:dyDescent="0.2">
      <c r="A11" s="18">
        <v>9</v>
      </c>
      <c r="B11" s="18"/>
      <c r="C11" s="18"/>
      <c r="D11" s="11"/>
      <c r="E11" s="1"/>
      <c r="F11" s="1"/>
      <c r="G11" s="1"/>
      <c r="H11" s="1"/>
      <c r="I11" s="1"/>
    </row>
    <row r="12" spans="1:9" ht="22.5" customHeight="1" x14ac:dyDescent="0.2">
      <c r="A12" s="18">
        <v>10</v>
      </c>
      <c r="B12" s="18"/>
      <c r="C12" s="18"/>
      <c r="D12" s="11"/>
      <c r="E12" s="1"/>
      <c r="F12" s="1"/>
      <c r="G12" s="1"/>
      <c r="H12" s="1"/>
      <c r="I12" s="1"/>
    </row>
    <row r="13" spans="1:9" x14ac:dyDescent="0.2">
      <c r="A13" s="1"/>
      <c r="B13" s="1"/>
      <c r="C13" s="1"/>
      <c r="D13" s="1"/>
      <c r="E13" s="1"/>
      <c r="F13" s="1"/>
      <c r="G13" s="1"/>
      <c r="H13" s="1"/>
      <c r="I13" s="1"/>
    </row>
    <row r="14" spans="1:9" x14ac:dyDescent="0.2">
      <c r="A14" s="64"/>
      <c r="B14" s="65"/>
      <c r="C14" s="65"/>
      <c r="D14" s="1"/>
      <c r="E14" s="1"/>
      <c r="F14" s="1"/>
      <c r="G14" s="1"/>
      <c r="H14" s="1"/>
      <c r="I14" s="1"/>
    </row>
    <row r="15" spans="1:9" x14ac:dyDescent="0.2">
      <c r="A15" s="1"/>
      <c r="B15" s="1"/>
      <c r="C15" s="1"/>
      <c r="D15" s="1"/>
      <c r="E15" s="1"/>
      <c r="F15" s="1"/>
      <c r="G15" s="1"/>
      <c r="H15" s="1"/>
      <c r="I15" s="1"/>
    </row>
    <row r="16" spans="1:9" x14ac:dyDescent="0.2">
      <c r="A16" s="1"/>
      <c r="B16" s="1"/>
      <c r="C16" s="1"/>
      <c r="D16" s="1"/>
      <c r="E16" s="1"/>
      <c r="F16" s="1"/>
      <c r="G16" s="1"/>
      <c r="H16" s="1"/>
      <c r="I16" s="1"/>
    </row>
    <row r="17" spans="1:9" x14ac:dyDescent="0.2">
      <c r="A17" s="1"/>
      <c r="B17" s="1"/>
      <c r="C17" s="1"/>
      <c r="D17" s="1"/>
      <c r="E17" s="1"/>
      <c r="F17" s="1"/>
      <c r="G17" s="1"/>
      <c r="H17" s="1"/>
      <c r="I17" s="1"/>
    </row>
    <row r="18" spans="1:9" x14ac:dyDescent="0.2">
      <c r="A18" s="1"/>
      <c r="B18" s="1"/>
      <c r="C18" s="1"/>
      <c r="D18" s="1"/>
      <c r="E18" s="1"/>
      <c r="F18" s="1"/>
      <c r="G18" s="1"/>
      <c r="H18" s="1"/>
      <c r="I18" s="1"/>
    </row>
    <row r="19" spans="1:9" x14ac:dyDescent="0.2">
      <c r="A19" s="1"/>
      <c r="B19" s="1"/>
      <c r="C19" s="1"/>
      <c r="D19" s="1"/>
      <c r="E19" s="1"/>
      <c r="F19" s="1"/>
      <c r="G19" s="1"/>
      <c r="H19" s="1"/>
      <c r="I19" s="1"/>
    </row>
    <row r="20" spans="1:9" x14ac:dyDescent="0.2">
      <c r="A20" s="1"/>
      <c r="B20" s="1"/>
      <c r="C20" s="1"/>
      <c r="D20" s="1"/>
      <c r="E20" s="1"/>
      <c r="F20" s="1"/>
      <c r="G20" s="1"/>
      <c r="H20" s="1"/>
      <c r="I20" s="1"/>
    </row>
    <row r="21" spans="1:9" x14ac:dyDescent="0.2">
      <c r="A21" s="1"/>
      <c r="B21" s="1"/>
      <c r="C21" s="1"/>
      <c r="D21" s="1"/>
      <c r="E21" s="1"/>
      <c r="F21" s="1"/>
      <c r="G21" s="1"/>
      <c r="H21" s="1"/>
      <c r="I21" s="1"/>
    </row>
    <row r="22" spans="1:9" x14ac:dyDescent="0.2">
      <c r="A22" s="1"/>
      <c r="B22" s="1"/>
      <c r="C22" s="1"/>
      <c r="D22" s="1"/>
      <c r="E22" s="1"/>
      <c r="F22" s="1"/>
      <c r="G22" s="1"/>
      <c r="H22" s="1"/>
      <c r="I22" s="1"/>
    </row>
    <row r="23" spans="1:9" x14ac:dyDescent="0.2">
      <c r="A23" s="1"/>
      <c r="B23" s="1"/>
      <c r="C23" s="1"/>
      <c r="D23" s="1"/>
      <c r="E23" s="1"/>
      <c r="F23" s="1"/>
      <c r="G23" s="1"/>
      <c r="H23" s="1"/>
      <c r="I23" s="1"/>
    </row>
    <row r="24" spans="1:9" x14ac:dyDescent="0.2">
      <c r="A24" s="1"/>
      <c r="B24" s="1"/>
      <c r="C24" s="1"/>
      <c r="D24" s="1"/>
      <c r="E24" s="1"/>
      <c r="F24" s="1"/>
      <c r="G24" s="1"/>
      <c r="H24" s="1"/>
      <c r="I24" s="1"/>
    </row>
    <row r="25" spans="1:9" x14ac:dyDescent="0.2">
      <c r="A25" s="1"/>
      <c r="B25" s="1"/>
      <c r="C25" s="1"/>
      <c r="D25" s="1"/>
      <c r="E25" s="1"/>
      <c r="F25" s="1"/>
      <c r="G25" s="1"/>
      <c r="H25" s="1"/>
      <c r="I25" s="1"/>
    </row>
    <row r="26" spans="1:9" x14ac:dyDescent="0.2">
      <c r="A26" s="1"/>
      <c r="B26" s="1"/>
      <c r="C26" s="1"/>
      <c r="D26" s="1"/>
      <c r="E26" s="1"/>
      <c r="F26" s="1"/>
      <c r="G26" s="1"/>
      <c r="H26" s="1"/>
      <c r="I26" s="1"/>
    </row>
    <row r="27" spans="1:9" x14ac:dyDescent="0.2">
      <c r="A27" s="1"/>
      <c r="B27" s="1"/>
      <c r="C27" s="1"/>
      <c r="D27" s="1"/>
      <c r="E27" s="1"/>
      <c r="F27" s="1"/>
      <c r="G27" s="1"/>
      <c r="H27" s="1"/>
      <c r="I27" s="1"/>
    </row>
    <row r="28" spans="1:9" x14ac:dyDescent="0.2">
      <c r="A28" s="1"/>
      <c r="B28" s="1"/>
      <c r="C28" s="1"/>
      <c r="D28" s="1"/>
      <c r="E28" s="1"/>
      <c r="F28" s="1"/>
      <c r="G28" s="1"/>
      <c r="H28" s="1"/>
      <c r="I28" s="1"/>
    </row>
    <row r="29" spans="1:9" x14ac:dyDescent="0.2">
      <c r="A29" s="1"/>
      <c r="B29" s="1"/>
      <c r="C29" s="1"/>
      <c r="D29" s="1"/>
      <c r="E29" s="1"/>
      <c r="F29" s="1"/>
      <c r="G29" s="1"/>
      <c r="H29" s="1"/>
      <c r="I29" s="1"/>
    </row>
    <row r="30" spans="1:9" x14ac:dyDescent="0.2">
      <c r="A30" s="1"/>
      <c r="B30" s="1"/>
      <c r="C30" s="1"/>
      <c r="D30" s="1"/>
      <c r="E30" s="1"/>
      <c r="F30" s="1"/>
      <c r="G30" s="1"/>
      <c r="H30" s="1"/>
      <c r="I30" s="1"/>
    </row>
    <row r="31" spans="1:9" x14ac:dyDescent="0.2">
      <c r="A31" s="1"/>
      <c r="B31" s="1"/>
      <c r="C31" s="1"/>
      <c r="D31" s="1"/>
      <c r="E31" s="1"/>
      <c r="F31" s="1"/>
      <c r="G31" s="1"/>
      <c r="H31" s="1"/>
      <c r="I31" s="1"/>
    </row>
    <row r="32" spans="1:9" x14ac:dyDescent="0.2">
      <c r="A32" s="1"/>
      <c r="B32" s="1"/>
      <c r="C32" s="1"/>
      <c r="D32" s="1"/>
      <c r="E32" s="1"/>
      <c r="F32" s="1"/>
      <c r="G32" s="1"/>
      <c r="H32" s="1"/>
      <c r="I32" s="1"/>
    </row>
    <row r="33" spans="1:9" x14ac:dyDescent="0.2">
      <c r="A33" s="1"/>
      <c r="B33" s="1"/>
      <c r="C33" s="1"/>
      <c r="D33" s="1"/>
      <c r="E33" s="1"/>
      <c r="F33" s="1"/>
      <c r="G33" s="1"/>
      <c r="H33" s="1"/>
      <c r="I33" s="1"/>
    </row>
    <row r="34" spans="1:9" x14ac:dyDescent="0.2">
      <c r="A34" s="1"/>
      <c r="B34" s="1"/>
      <c r="C34" s="1"/>
      <c r="D34" s="1"/>
      <c r="E34" s="1"/>
      <c r="F34" s="1"/>
      <c r="G34" s="1"/>
      <c r="H34" s="1"/>
      <c r="I34" s="1"/>
    </row>
    <row r="35" spans="1:9" x14ac:dyDescent="0.2">
      <c r="A35" s="1"/>
      <c r="B35" s="1"/>
      <c r="C35" s="1"/>
      <c r="D35" s="1"/>
      <c r="E35" s="1"/>
      <c r="F35" s="1"/>
      <c r="G35" s="1"/>
      <c r="H35" s="1"/>
      <c r="I35" s="1"/>
    </row>
    <row r="36" spans="1:9" x14ac:dyDescent="0.2">
      <c r="A36" s="1"/>
      <c r="B36" s="1"/>
      <c r="C36" s="1"/>
      <c r="D36" s="1"/>
      <c r="E36" s="1"/>
      <c r="F36" s="1"/>
      <c r="G36" s="1"/>
      <c r="H36" s="1"/>
      <c r="I36" s="1"/>
    </row>
    <row r="37" spans="1:9" x14ac:dyDescent="0.2">
      <c r="A37" s="1"/>
      <c r="B37" s="1"/>
      <c r="C37" s="1"/>
      <c r="D37" s="1"/>
      <c r="E37" s="1"/>
      <c r="F37" s="1"/>
      <c r="G37" s="1"/>
      <c r="H37" s="1"/>
      <c r="I37" s="1"/>
    </row>
    <row r="38" spans="1:9" x14ac:dyDescent="0.2">
      <c r="A38" s="1"/>
      <c r="B38" s="1"/>
      <c r="C38" s="1"/>
      <c r="D38" s="1"/>
      <c r="E38" s="1"/>
      <c r="F38" s="1"/>
      <c r="G38" s="1"/>
      <c r="H38" s="1"/>
      <c r="I38" s="1"/>
    </row>
    <row r="39" spans="1:9" x14ac:dyDescent="0.2">
      <c r="A39" s="1"/>
      <c r="B39" s="1"/>
      <c r="C39" s="1"/>
      <c r="D39" s="1"/>
      <c r="E39" s="1"/>
      <c r="F39" s="1"/>
      <c r="G39" s="1"/>
      <c r="H39" s="1"/>
      <c r="I39" s="1"/>
    </row>
    <row r="40" spans="1:9" x14ac:dyDescent="0.2">
      <c r="A40" s="1"/>
      <c r="B40" s="1"/>
      <c r="C40" s="1"/>
      <c r="D40" s="1"/>
      <c r="E40" s="1"/>
      <c r="F40" s="1"/>
      <c r="G40" s="1"/>
      <c r="H40" s="1"/>
      <c r="I40" s="1"/>
    </row>
    <row r="41" spans="1:9" x14ac:dyDescent="0.2">
      <c r="A41" s="1"/>
      <c r="B41" s="1"/>
      <c r="C41" s="1"/>
      <c r="D41" s="1"/>
      <c r="E41" s="1"/>
      <c r="F41" s="1"/>
      <c r="G41" s="1"/>
      <c r="H41" s="1"/>
      <c r="I41" s="1"/>
    </row>
    <row r="42" spans="1:9" x14ac:dyDescent="0.2">
      <c r="A42" s="1"/>
      <c r="B42" s="1"/>
      <c r="C42" s="1"/>
      <c r="D42" s="1"/>
      <c r="E42" s="1"/>
      <c r="F42" s="1"/>
      <c r="G42" s="1"/>
      <c r="H42" s="1"/>
      <c r="I42" s="1"/>
    </row>
    <row r="43" spans="1:9" x14ac:dyDescent="0.2">
      <c r="A43" s="1"/>
      <c r="B43" s="1"/>
      <c r="C43" s="1"/>
      <c r="D43" s="1"/>
      <c r="E43" s="1"/>
      <c r="F43" s="1"/>
      <c r="G43" s="1"/>
      <c r="H43" s="1"/>
      <c r="I43" s="1"/>
    </row>
    <row r="44" spans="1:9" x14ac:dyDescent="0.2">
      <c r="A44" s="1"/>
      <c r="B44" s="1"/>
      <c r="C44" s="1"/>
      <c r="D44" s="1"/>
      <c r="E44" s="1"/>
      <c r="F44" s="1"/>
      <c r="G44" s="1"/>
      <c r="H44" s="1"/>
      <c r="I44" s="1"/>
    </row>
    <row r="45" spans="1:9" x14ac:dyDescent="0.2">
      <c r="A45" s="1"/>
      <c r="B45" s="1"/>
      <c r="C45" s="1"/>
      <c r="D45" s="1"/>
      <c r="E45" s="1"/>
      <c r="F45" s="1"/>
      <c r="G45" s="1"/>
      <c r="H45" s="1"/>
      <c r="I45" s="1"/>
    </row>
    <row r="46" spans="1:9" x14ac:dyDescent="0.2">
      <c r="A46" s="1"/>
      <c r="B46" s="1"/>
      <c r="C46" s="1"/>
      <c r="D46" s="1"/>
      <c r="E46" s="1"/>
      <c r="F46" s="1"/>
      <c r="G46" s="1"/>
      <c r="H46" s="1"/>
      <c r="I46" s="1"/>
    </row>
    <row r="47" spans="1:9" x14ac:dyDescent="0.2">
      <c r="A47" s="1"/>
      <c r="B47" s="1"/>
      <c r="C47" s="1"/>
      <c r="D47" s="1"/>
      <c r="E47" s="1"/>
      <c r="F47" s="1"/>
      <c r="G47" s="1"/>
      <c r="H47" s="1"/>
      <c r="I47" s="1"/>
    </row>
    <row r="48" spans="1:9" x14ac:dyDescent="0.2">
      <c r="A48" s="1"/>
      <c r="B48" s="1"/>
      <c r="C48" s="1"/>
      <c r="D48" s="1"/>
      <c r="E48" s="1"/>
      <c r="F48" s="1"/>
      <c r="G48" s="1"/>
      <c r="H48" s="1"/>
      <c r="I48" s="1"/>
    </row>
    <row r="49" spans="1:9" x14ac:dyDescent="0.2">
      <c r="A49" s="1"/>
      <c r="B49" s="1"/>
      <c r="C49" s="1"/>
      <c r="D49" s="1"/>
      <c r="E49" s="1"/>
      <c r="F49" s="1"/>
      <c r="G49" s="1"/>
      <c r="H49" s="1"/>
      <c r="I49" s="1"/>
    </row>
    <row r="50" spans="1:9" x14ac:dyDescent="0.2">
      <c r="A50" s="1"/>
      <c r="B50" s="1"/>
      <c r="C50" s="1"/>
      <c r="D50" s="1"/>
      <c r="E50" s="1"/>
      <c r="F50" s="1"/>
      <c r="G50" s="1"/>
      <c r="H50" s="1"/>
      <c r="I50" s="1"/>
    </row>
    <row r="51" spans="1:9" x14ac:dyDescent="0.2">
      <c r="A51" s="1"/>
      <c r="B51" s="1"/>
      <c r="C51" s="1"/>
      <c r="D51" s="1"/>
      <c r="E51" s="1"/>
      <c r="F51" s="1"/>
      <c r="G51" s="1"/>
      <c r="H51" s="1"/>
      <c r="I51" s="1"/>
    </row>
    <row r="52" spans="1:9" x14ac:dyDescent="0.2">
      <c r="A52" s="1"/>
      <c r="B52" s="1"/>
      <c r="C52" s="1"/>
      <c r="D52" s="1"/>
      <c r="E52" s="1"/>
      <c r="F52" s="1"/>
      <c r="G52" s="1"/>
      <c r="H52" s="1"/>
      <c r="I52" s="1"/>
    </row>
    <row r="53" spans="1:9" x14ac:dyDescent="0.2">
      <c r="A53" s="1"/>
      <c r="B53" s="1"/>
      <c r="C53" s="1"/>
      <c r="D53" s="1"/>
      <c r="E53" s="1"/>
      <c r="F53" s="1"/>
      <c r="G53" s="1"/>
      <c r="H53" s="1"/>
      <c r="I53" s="1"/>
    </row>
    <row r="54" spans="1:9" x14ac:dyDescent="0.2">
      <c r="A54" s="1"/>
      <c r="B54" s="1"/>
      <c r="C54" s="1"/>
      <c r="D54" s="1"/>
      <c r="E54" s="1"/>
      <c r="F54" s="1"/>
      <c r="G54" s="1"/>
      <c r="H54" s="1"/>
      <c r="I54" s="1"/>
    </row>
    <row r="55" spans="1:9" x14ac:dyDescent="0.2">
      <c r="A55" s="1"/>
      <c r="B55" s="1"/>
      <c r="C55" s="1"/>
      <c r="D55" s="1"/>
      <c r="E55" s="1"/>
      <c r="F55" s="1"/>
      <c r="G55" s="1"/>
      <c r="H55" s="1"/>
      <c r="I55" s="1"/>
    </row>
    <row r="56" spans="1:9" x14ac:dyDescent="0.2">
      <c r="A56" s="1"/>
      <c r="B56" s="1"/>
      <c r="C56" s="1"/>
      <c r="D56" s="1"/>
      <c r="E56" s="1"/>
      <c r="F56" s="1"/>
      <c r="G56" s="1"/>
      <c r="H56" s="1"/>
      <c r="I56" s="1"/>
    </row>
    <row r="57" spans="1:9" x14ac:dyDescent="0.2">
      <c r="A57" s="1"/>
      <c r="B57" s="1"/>
      <c r="C57" s="1"/>
      <c r="D57" s="1"/>
      <c r="E57" s="1"/>
      <c r="F57" s="1"/>
      <c r="G57" s="1"/>
      <c r="H57" s="1"/>
      <c r="I57" s="1"/>
    </row>
    <row r="58" spans="1:9" x14ac:dyDescent="0.2">
      <c r="A58" s="1"/>
      <c r="B58" s="1"/>
      <c r="C58" s="1"/>
      <c r="D58" s="1"/>
      <c r="E58" s="1"/>
      <c r="F58" s="1"/>
      <c r="G58" s="1"/>
      <c r="H58" s="1"/>
      <c r="I58" s="1"/>
    </row>
    <row r="59" spans="1:9" x14ac:dyDescent="0.2">
      <c r="A59" s="1"/>
      <c r="B59" s="1"/>
      <c r="C59" s="1"/>
      <c r="D59" s="1"/>
      <c r="E59" s="1"/>
      <c r="F59" s="1"/>
      <c r="G59" s="1"/>
      <c r="H59" s="1"/>
      <c r="I59" s="1"/>
    </row>
    <row r="60" spans="1:9" x14ac:dyDescent="0.2">
      <c r="A60" s="1"/>
      <c r="B60" s="1"/>
      <c r="C60" s="1"/>
      <c r="D60" s="1"/>
      <c r="E60" s="1"/>
      <c r="F60" s="1"/>
      <c r="G60" s="1"/>
      <c r="H60" s="1"/>
      <c r="I60" s="1"/>
    </row>
    <row r="61" spans="1:9" x14ac:dyDescent="0.2">
      <c r="A61" s="1"/>
      <c r="B61" s="1"/>
      <c r="C61" s="1"/>
      <c r="D61" s="1"/>
      <c r="E61" s="1"/>
      <c r="F61" s="1"/>
      <c r="G61" s="1"/>
      <c r="H61" s="1"/>
      <c r="I61" s="1"/>
    </row>
    <row r="62" spans="1:9" x14ac:dyDescent="0.2">
      <c r="A62" s="1"/>
      <c r="B62" s="1"/>
      <c r="C62" s="1"/>
      <c r="D62" s="1"/>
      <c r="E62" s="1"/>
      <c r="F62" s="1"/>
      <c r="G62" s="1"/>
      <c r="H62" s="1"/>
      <c r="I62" s="1"/>
    </row>
    <row r="63" spans="1:9" x14ac:dyDescent="0.2">
      <c r="A63" s="1"/>
      <c r="B63" s="1"/>
      <c r="C63" s="1"/>
      <c r="D63" s="1"/>
      <c r="E63" s="1"/>
      <c r="F63" s="1"/>
      <c r="G63" s="1"/>
      <c r="H63" s="1"/>
      <c r="I63" s="1"/>
    </row>
    <row r="64" spans="1:9" x14ac:dyDescent="0.2">
      <c r="A64" s="1"/>
      <c r="B64" s="1"/>
      <c r="C64" s="1"/>
      <c r="D64" s="1"/>
      <c r="E64" s="1"/>
      <c r="F64" s="1"/>
      <c r="G64" s="1"/>
      <c r="H64" s="1"/>
      <c r="I64" s="1"/>
    </row>
    <row r="65" spans="1:9" x14ac:dyDescent="0.2">
      <c r="A65" s="1"/>
      <c r="B65" s="1"/>
      <c r="C65" s="1"/>
      <c r="D65" s="1"/>
      <c r="E65" s="1"/>
      <c r="F65" s="1"/>
      <c r="G65" s="1"/>
      <c r="H65" s="1"/>
      <c r="I65" s="1"/>
    </row>
    <row r="66" spans="1:9" x14ac:dyDescent="0.2">
      <c r="A66" s="1"/>
      <c r="B66" s="1"/>
      <c r="C66" s="1"/>
      <c r="D66" s="1"/>
      <c r="E66" s="1"/>
      <c r="F66" s="1"/>
      <c r="G66" s="1"/>
      <c r="H66" s="1"/>
      <c r="I66" s="1"/>
    </row>
    <row r="67" spans="1:9" x14ac:dyDescent="0.2">
      <c r="A67" s="1"/>
      <c r="B67" s="1"/>
      <c r="C67" s="1"/>
      <c r="D67" s="1"/>
      <c r="E67" s="1"/>
      <c r="F67" s="1"/>
      <c r="G67" s="1"/>
      <c r="H67" s="1"/>
      <c r="I67" s="1"/>
    </row>
    <row r="68" spans="1:9" x14ac:dyDescent="0.2">
      <c r="A68" s="1"/>
      <c r="B68" s="1"/>
      <c r="C68" s="1"/>
      <c r="D68" s="1"/>
      <c r="E68" s="1"/>
      <c r="F68" s="1"/>
      <c r="G68" s="1"/>
      <c r="H68" s="1"/>
      <c r="I68" s="1"/>
    </row>
    <row r="69" spans="1:9" x14ac:dyDescent="0.2">
      <c r="A69" s="1"/>
      <c r="B69" s="1"/>
      <c r="C69" s="1"/>
      <c r="D69" s="1"/>
      <c r="E69" s="1"/>
      <c r="F69" s="1"/>
      <c r="G69" s="1"/>
      <c r="H69" s="1"/>
      <c r="I69" s="1"/>
    </row>
    <row r="70" spans="1:9" x14ac:dyDescent="0.2">
      <c r="A70" s="1"/>
      <c r="B70" s="1"/>
      <c r="C70" s="1"/>
      <c r="D70" s="1"/>
      <c r="E70" s="1"/>
      <c r="F70" s="1"/>
      <c r="G70" s="1"/>
      <c r="H70" s="1"/>
      <c r="I70" s="1"/>
    </row>
    <row r="71" spans="1:9" x14ac:dyDescent="0.2">
      <c r="A71" s="1"/>
      <c r="B71" s="1"/>
      <c r="C71" s="1"/>
      <c r="D71" s="1"/>
      <c r="E71" s="1"/>
      <c r="F71" s="1"/>
      <c r="G71" s="1"/>
      <c r="H71" s="1"/>
      <c r="I71" s="1"/>
    </row>
    <row r="72" spans="1:9" x14ac:dyDescent="0.2">
      <c r="A72" s="1"/>
      <c r="B72" s="1"/>
      <c r="C72" s="1"/>
      <c r="D72" s="1"/>
      <c r="E72" s="1"/>
      <c r="F72" s="1"/>
      <c r="G72" s="1"/>
      <c r="H72" s="1"/>
      <c r="I72" s="1"/>
    </row>
    <row r="73" spans="1:9" x14ac:dyDescent="0.2">
      <c r="A73" s="1"/>
      <c r="B73" s="1"/>
      <c r="C73" s="1"/>
      <c r="D73" s="1"/>
      <c r="E73" s="1"/>
      <c r="F73" s="1"/>
      <c r="G73" s="1"/>
      <c r="H73" s="1"/>
      <c r="I73" s="1"/>
    </row>
    <row r="74" spans="1:9" x14ac:dyDescent="0.2">
      <c r="A74" s="1"/>
      <c r="B74" s="1"/>
      <c r="C74" s="1"/>
      <c r="D74" s="1"/>
      <c r="E74" s="1"/>
      <c r="F74" s="1"/>
      <c r="G74" s="1"/>
      <c r="H74" s="1"/>
      <c r="I74" s="1"/>
    </row>
    <row r="75" spans="1:9" x14ac:dyDescent="0.2">
      <c r="A75" s="1"/>
      <c r="B75" s="1"/>
      <c r="C75" s="1"/>
      <c r="D75" s="1"/>
      <c r="E75" s="1"/>
      <c r="F75" s="1"/>
      <c r="G75" s="1"/>
      <c r="H75" s="1"/>
      <c r="I75" s="1"/>
    </row>
    <row r="76" spans="1:9" x14ac:dyDescent="0.2">
      <c r="A76" s="1"/>
      <c r="B76" s="1"/>
      <c r="C76" s="1"/>
      <c r="D76" s="1"/>
      <c r="E76" s="1"/>
      <c r="F76" s="1"/>
      <c r="G76" s="1"/>
      <c r="H76" s="1"/>
      <c r="I76" s="1"/>
    </row>
    <row r="77" spans="1:9" x14ac:dyDescent="0.2">
      <c r="A77" s="1"/>
      <c r="B77" s="1"/>
      <c r="C77" s="1"/>
      <c r="D77" s="1"/>
      <c r="E77" s="1"/>
      <c r="F77" s="1"/>
      <c r="G77" s="1"/>
      <c r="H77" s="1"/>
      <c r="I77" s="1"/>
    </row>
    <row r="78" spans="1:9" x14ac:dyDescent="0.2">
      <c r="A78" s="1"/>
      <c r="B78" s="1"/>
      <c r="C78" s="1"/>
      <c r="D78" s="1"/>
      <c r="E78" s="1"/>
      <c r="F78" s="1"/>
      <c r="G78" s="1"/>
      <c r="H78" s="1"/>
      <c r="I78" s="1"/>
    </row>
    <row r="79" spans="1:9" x14ac:dyDescent="0.2">
      <c r="A79" s="1"/>
      <c r="B79" s="1"/>
      <c r="C79" s="1"/>
      <c r="D79" s="1"/>
      <c r="E79" s="1"/>
      <c r="F79" s="1"/>
      <c r="G79" s="1"/>
      <c r="H79" s="1"/>
      <c r="I79" s="1"/>
    </row>
    <row r="80" spans="1:9" x14ac:dyDescent="0.2">
      <c r="A80" s="1"/>
      <c r="B80" s="1"/>
      <c r="C80" s="1"/>
      <c r="D80" s="1"/>
      <c r="E80" s="1"/>
      <c r="F80" s="1"/>
      <c r="G80" s="1"/>
      <c r="H80" s="1"/>
      <c r="I80" s="1"/>
    </row>
    <row r="81" spans="1:9" x14ac:dyDescent="0.2">
      <c r="A81" s="1"/>
      <c r="B81" s="1"/>
      <c r="C81" s="1"/>
      <c r="D81" s="1"/>
      <c r="E81" s="1"/>
      <c r="F81" s="1"/>
      <c r="G81" s="1"/>
      <c r="H81" s="1"/>
      <c r="I81" s="1"/>
    </row>
    <row r="82" spans="1:9" x14ac:dyDescent="0.2">
      <c r="A82" s="1"/>
      <c r="B82" s="1"/>
      <c r="C82" s="1"/>
      <c r="D82" s="1"/>
      <c r="E82" s="1"/>
      <c r="F82" s="1"/>
      <c r="G82" s="1"/>
      <c r="H82" s="1"/>
      <c r="I82" s="1"/>
    </row>
    <row r="83" spans="1:9" x14ac:dyDescent="0.2">
      <c r="A83" s="1"/>
      <c r="B83" s="1"/>
      <c r="C83" s="1"/>
      <c r="D83" s="1"/>
      <c r="E83" s="1"/>
      <c r="F83" s="1"/>
      <c r="G83" s="1"/>
      <c r="H83" s="1"/>
      <c r="I83" s="1"/>
    </row>
    <row r="84" spans="1:9" x14ac:dyDescent="0.2">
      <c r="A84" s="1"/>
      <c r="B84" s="1"/>
      <c r="C84" s="1"/>
      <c r="D84" s="1"/>
      <c r="E84" s="1"/>
      <c r="F84" s="1"/>
      <c r="G84" s="1"/>
      <c r="H84" s="1"/>
      <c r="I84" s="1"/>
    </row>
    <row r="85" spans="1:9" x14ac:dyDescent="0.2">
      <c r="A85" s="1"/>
      <c r="B85" s="1"/>
      <c r="C85" s="1"/>
      <c r="D85" s="1"/>
      <c r="E85" s="1"/>
      <c r="F85" s="1"/>
      <c r="G85" s="1"/>
      <c r="H85" s="1"/>
      <c r="I85" s="1"/>
    </row>
    <row r="86" spans="1:9" x14ac:dyDescent="0.2">
      <c r="A86" s="1"/>
      <c r="B86" s="1"/>
      <c r="C86" s="1"/>
      <c r="D86" s="1"/>
      <c r="E86" s="1"/>
      <c r="F86" s="1"/>
      <c r="G86" s="1"/>
      <c r="H86" s="1"/>
      <c r="I86" s="1"/>
    </row>
    <row r="87" spans="1:9" x14ac:dyDescent="0.2">
      <c r="A87" s="1"/>
      <c r="B87" s="1"/>
      <c r="C87" s="1"/>
      <c r="D87" s="1"/>
      <c r="E87" s="1"/>
      <c r="F87" s="1"/>
      <c r="G87" s="1"/>
      <c r="H87" s="1"/>
      <c r="I87" s="1"/>
    </row>
    <row r="88" spans="1:9" x14ac:dyDescent="0.2">
      <c r="A88" s="1"/>
      <c r="B88" s="1"/>
      <c r="C88" s="1"/>
      <c r="D88" s="1"/>
      <c r="E88" s="1"/>
      <c r="F88" s="1"/>
      <c r="G88" s="1"/>
      <c r="H88" s="1"/>
      <c r="I88" s="1"/>
    </row>
    <row r="89" spans="1:9" x14ac:dyDescent="0.2">
      <c r="A89" s="1"/>
      <c r="B89" s="1"/>
      <c r="C89" s="1"/>
      <c r="D89" s="1"/>
      <c r="E89" s="1"/>
      <c r="F89" s="1"/>
      <c r="G89" s="1"/>
      <c r="H89" s="1"/>
      <c r="I89" s="1"/>
    </row>
    <row r="90" spans="1:9" x14ac:dyDescent="0.2">
      <c r="A90" s="1"/>
      <c r="B90" s="1"/>
      <c r="C90" s="1"/>
      <c r="D90" s="1"/>
      <c r="E90" s="1"/>
      <c r="F90" s="1"/>
      <c r="G90" s="1"/>
      <c r="H90" s="1"/>
      <c r="I90" s="1"/>
    </row>
    <row r="91" spans="1:9" x14ac:dyDescent="0.2">
      <c r="A91" s="1"/>
      <c r="B91" s="1"/>
      <c r="C91" s="1"/>
      <c r="D91" s="1"/>
      <c r="E91" s="1"/>
      <c r="F91" s="1"/>
      <c r="G91" s="1"/>
      <c r="H91" s="1"/>
      <c r="I91" s="1"/>
    </row>
    <row r="92" spans="1:9" x14ac:dyDescent="0.2">
      <c r="A92" s="1"/>
      <c r="B92" s="1"/>
      <c r="C92" s="1"/>
      <c r="D92" s="1"/>
      <c r="E92" s="1"/>
      <c r="F92" s="1"/>
      <c r="G92" s="1"/>
      <c r="H92" s="1"/>
      <c r="I92" s="1"/>
    </row>
    <row r="93" spans="1:9" x14ac:dyDescent="0.2">
      <c r="A93" s="1"/>
      <c r="B93" s="1"/>
      <c r="C93" s="1"/>
      <c r="D93" s="1"/>
      <c r="E93" s="1"/>
      <c r="F93" s="1"/>
      <c r="G93" s="1"/>
      <c r="H93" s="1"/>
      <c r="I93" s="1"/>
    </row>
    <row r="94" spans="1:9" x14ac:dyDescent="0.2">
      <c r="A94" s="1"/>
      <c r="B94" s="1"/>
      <c r="C94" s="1"/>
      <c r="D94" s="1"/>
      <c r="E94" s="1"/>
      <c r="F94" s="1"/>
      <c r="G94" s="1"/>
      <c r="H94" s="1"/>
      <c r="I94" s="1"/>
    </row>
    <row r="95" spans="1:9" x14ac:dyDescent="0.2">
      <c r="A95" s="1"/>
      <c r="B95" s="1"/>
      <c r="C95" s="1"/>
      <c r="D95" s="1"/>
      <c r="E95" s="1"/>
      <c r="F95" s="1"/>
      <c r="G95" s="1"/>
      <c r="H95" s="1"/>
      <c r="I95" s="1"/>
    </row>
    <row r="96" spans="1:9" x14ac:dyDescent="0.2">
      <c r="A96" s="1"/>
      <c r="B96" s="1"/>
      <c r="C96" s="1"/>
      <c r="D96" s="1"/>
      <c r="E96" s="1"/>
      <c r="F96" s="1"/>
      <c r="G96" s="1"/>
      <c r="H96" s="1"/>
      <c r="I96" s="1"/>
    </row>
    <row r="97" spans="1:9" x14ac:dyDescent="0.2">
      <c r="A97" s="1"/>
      <c r="B97" s="1"/>
      <c r="C97" s="1"/>
      <c r="D97" s="1"/>
      <c r="E97" s="1"/>
      <c r="F97" s="1"/>
      <c r="G97" s="1"/>
      <c r="H97" s="1"/>
      <c r="I97" s="1"/>
    </row>
    <row r="98" spans="1:9" x14ac:dyDescent="0.2">
      <c r="A98" s="1"/>
      <c r="B98" s="1"/>
      <c r="C98" s="1"/>
      <c r="D98" s="1"/>
      <c r="E98" s="1"/>
      <c r="F98" s="1"/>
      <c r="G98" s="1"/>
      <c r="H98" s="1"/>
      <c r="I98" s="1"/>
    </row>
  </sheetData>
  <mergeCells count="2">
    <mergeCell ref="A1:C1"/>
    <mergeCell ref="A14:C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FFCC00"/>
  </sheetPr>
  <dimension ref="A1:I98"/>
  <sheetViews>
    <sheetView rightToLeft="1" workbookViewId="0">
      <selection activeCell="B3" sqref="B3"/>
    </sheetView>
  </sheetViews>
  <sheetFormatPr defaultRowHeight="14.25" x14ac:dyDescent="0.2"/>
  <cols>
    <col min="1" max="1" width="6" customWidth="1"/>
    <col min="2" max="2" width="70.625" customWidth="1"/>
    <col min="3" max="3" width="32.75" customWidth="1"/>
  </cols>
  <sheetData>
    <row r="1" spans="1:9" ht="51.75" customHeight="1" x14ac:dyDescent="0.2">
      <c r="A1" s="60" t="s">
        <v>123</v>
      </c>
      <c r="B1" s="39"/>
      <c r="C1" s="39"/>
      <c r="D1" s="1"/>
      <c r="E1" s="1"/>
      <c r="F1" s="1"/>
      <c r="G1" s="1"/>
      <c r="H1" s="1"/>
      <c r="I1" s="1"/>
    </row>
    <row r="2" spans="1:9" ht="30" customHeight="1" x14ac:dyDescent="0.2">
      <c r="A2" s="19" t="s">
        <v>13</v>
      </c>
      <c r="B2" s="19" t="s">
        <v>97</v>
      </c>
      <c r="C2" s="19" t="s">
        <v>107</v>
      </c>
      <c r="D2" s="11"/>
      <c r="E2" s="1"/>
      <c r="F2" s="1"/>
      <c r="G2" s="1"/>
      <c r="H2" s="1"/>
      <c r="I2" s="1"/>
    </row>
    <row r="3" spans="1:9" ht="22.5" customHeight="1" x14ac:dyDescent="0.2">
      <c r="A3" s="18">
        <v>1</v>
      </c>
      <c r="B3" s="18"/>
      <c r="C3" s="18"/>
      <c r="D3" s="11"/>
      <c r="E3" s="1"/>
      <c r="F3" s="1"/>
      <c r="G3" s="1"/>
      <c r="H3" s="1"/>
      <c r="I3" s="1"/>
    </row>
    <row r="4" spans="1:9" ht="22.5" customHeight="1" x14ac:dyDescent="0.2">
      <c r="A4" s="18">
        <v>2</v>
      </c>
      <c r="B4" s="18"/>
      <c r="C4" s="18"/>
      <c r="D4" s="11"/>
      <c r="E4" s="1"/>
      <c r="F4" s="1"/>
      <c r="G4" s="1"/>
      <c r="H4" s="1"/>
      <c r="I4" s="1"/>
    </row>
    <row r="5" spans="1:9" ht="22.5" customHeight="1" x14ac:dyDescent="0.2">
      <c r="A5" s="18">
        <v>3</v>
      </c>
      <c r="B5" s="18"/>
      <c r="C5" s="18"/>
      <c r="D5" s="11"/>
      <c r="E5" s="1"/>
      <c r="F5" s="1"/>
      <c r="G5" s="1"/>
      <c r="H5" s="1"/>
      <c r="I5" s="1"/>
    </row>
    <row r="6" spans="1:9" ht="22.5" customHeight="1" x14ac:dyDescent="0.2">
      <c r="A6" s="18">
        <v>4</v>
      </c>
      <c r="B6" s="18"/>
      <c r="C6" s="18"/>
      <c r="D6" s="11"/>
      <c r="E6" s="1"/>
      <c r="F6" s="1"/>
      <c r="G6" s="1"/>
      <c r="H6" s="1"/>
      <c r="I6" s="1"/>
    </row>
    <row r="7" spans="1:9" ht="22.5" customHeight="1" x14ac:dyDescent="0.2">
      <c r="A7" s="18">
        <v>5</v>
      </c>
      <c r="B7" s="18"/>
      <c r="C7" s="18"/>
      <c r="D7" s="11"/>
      <c r="E7" s="1"/>
      <c r="F7" s="1"/>
      <c r="G7" s="1"/>
      <c r="H7" s="1"/>
      <c r="I7" s="1"/>
    </row>
    <row r="8" spans="1:9" ht="22.5" customHeight="1" x14ac:dyDescent="0.2">
      <c r="A8" s="18">
        <v>6</v>
      </c>
      <c r="B8" s="18"/>
      <c r="C8" s="18"/>
      <c r="D8" s="11"/>
      <c r="E8" s="1"/>
      <c r="F8" s="1"/>
      <c r="G8" s="1"/>
      <c r="H8" s="1"/>
      <c r="I8" s="1"/>
    </row>
    <row r="9" spans="1:9" ht="22.5" customHeight="1" x14ac:dyDescent="0.2">
      <c r="A9" s="18">
        <v>7</v>
      </c>
      <c r="B9" s="18"/>
      <c r="C9" s="18"/>
      <c r="D9" s="11"/>
      <c r="E9" s="1"/>
      <c r="F9" s="1"/>
      <c r="G9" s="1"/>
      <c r="H9" s="1"/>
      <c r="I9" s="1"/>
    </row>
    <row r="10" spans="1:9" ht="22.5" customHeight="1" x14ac:dyDescent="0.2">
      <c r="A10" s="18">
        <v>8</v>
      </c>
      <c r="B10" s="18"/>
      <c r="C10" s="18"/>
      <c r="D10" s="11"/>
      <c r="E10" s="1"/>
      <c r="F10" s="1"/>
      <c r="G10" s="1"/>
      <c r="H10" s="1"/>
      <c r="I10" s="1"/>
    </row>
    <row r="11" spans="1:9" ht="22.5" customHeight="1" x14ac:dyDescent="0.2">
      <c r="A11" s="18">
        <v>9</v>
      </c>
      <c r="B11" s="18"/>
      <c r="C11" s="18"/>
      <c r="D11" s="11"/>
      <c r="E11" s="1"/>
      <c r="F11" s="1"/>
      <c r="G11" s="1"/>
      <c r="H11" s="1"/>
      <c r="I11" s="1"/>
    </row>
    <row r="12" spans="1:9" ht="22.5" customHeight="1" x14ac:dyDescent="0.2">
      <c r="A12" s="18">
        <v>10</v>
      </c>
      <c r="B12" s="18"/>
      <c r="C12" s="18"/>
      <c r="D12" s="11"/>
      <c r="E12" s="1"/>
      <c r="F12" s="1"/>
      <c r="G12" s="1"/>
      <c r="H12" s="1"/>
      <c r="I12" s="1"/>
    </row>
    <row r="13" spans="1:9" x14ac:dyDescent="0.2">
      <c r="A13" s="1"/>
      <c r="B13" s="1"/>
      <c r="C13" s="1"/>
      <c r="D13" s="1"/>
      <c r="E13" s="1"/>
      <c r="F13" s="1"/>
      <c r="G13" s="1"/>
      <c r="H13" s="1"/>
      <c r="I13" s="1"/>
    </row>
    <row r="14" spans="1:9" x14ac:dyDescent="0.2">
      <c r="A14" s="64"/>
      <c r="B14" s="65"/>
      <c r="C14" s="65"/>
      <c r="D14" s="1"/>
      <c r="E14" s="1"/>
      <c r="F14" s="1"/>
      <c r="G14" s="1"/>
      <c r="H14" s="1"/>
      <c r="I14" s="1"/>
    </row>
    <row r="15" spans="1:9" x14ac:dyDescent="0.2">
      <c r="A15" s="1"/>
      <c r="B15" s="1"/>
      <c r="C15" s="1"/>
      <c r="D15" s="1"/>
      <c r="E15" s="1"/>
      <c r="F15" s="1"/>
      <c r="G15" s="1"/>
      <c r="H15" s="1"/>
      <c r="I15" s="1"/>
    </row>
    <row r="16" spans="1:9" x14ac:dyDescent="0.2">
      <c r="A16" s="1"/>
      <c r="B16" s="1"/>
      <c r="C16" s="1"/>
      <c r="D16" s="1"/>
      <c r="E16" s="1"/>
      <c r="F16" s="1"/>
      <c r="G16" s="1"/>
      <c r="H16" s="1"/>
      <c r="I16" s="1"/>
    </row>
    <row r="17" spans="1:9" x14ac:dyDescent="0.2">
      <c r="A17" s="1"/>
      <c r="B17" s="1"/>
      <c r="C17" s="1"/>
      <c r="D17" s="1"/>
      <c r="E17" s="1"/>
      <c r="F17" s="1"/>
      <c r="G17" s="1"/>
      <c r="H17" s="1"/>
      <c r="I17" s="1"/>
    </row>
    <row r="18" spans="1:9" x14ac:dyDescent="0.2">
      <c r="A18" s="1"/>
      <c r="B18" s="1"/>
      <c r="C18" s="1"/>
      <c r="D18" s="1"/>
      <c r="E18" s="1"/>
      <c r="F18" s="1"/>
      <c r="G18" s="1"/>
      <c r="H18" s="1"/>
      <c r="I18" s="1"/>
    </row>
    <row r="19" spans="1:9" x14ac:dyDescent="0.2">
      <c r="A19" s="1"/>
      <c r="B19" s="1"/>
      <c r="C19" s="1"/>
      <c r="D19" s="1"/>
      <c r="E19" s="1"/>
      <c r="F19" s="1"/>
      <c r="G19" s="1"/>
      <c r="H19" s="1"/>
      <c r="I19" s="1"/>
    </row>
    <row r="20" spans="1:9" x14ac:dyDescent="0.2">
      <c r="A20" s="1"/>
      <c r="B20" s="1"/>
      <c r="C20" s="1"/>
      <c r="D20" s="1"/>
      <c r="E20" s="1"/>
      <c r="F20" s="1"/>
      <c r="G20" s="1"/>
      <c r="H20" s="1"/>
      <c r="I20" s="1"/>
    </row>
    <row r="21" spans="1:9" x14ac:dyDescent="0.2">
      <c r="A21" s="1"/>
      <c r="B21" s="1"/>
      <c r="C21" s="1"/>
      <c r="D21" s="1"/>
      <c r="E21" s="1"/>
      <c r="F21" s="1"/>
      <c r="G21" s="1"/>
      <c r="H21" s="1"/>
      <c r="I21" s="1"/>
    </row>
    <row r="22" spans="1:9" x14ac:dyDescent="0.2">
      <c r="A22" s="1"/>
      <c r="B22" s="1"/>
      <c r="C22" s="1"/>
      <c r="D22" s="1"/>
      <c r="E22" s="1"/>
      <c r="F22" s="1"/>
      <c r="G22" s="1"/>
      <c r="H22" s="1"/>
      <c r="I22" s="1"/>
    </row>
    <row r="23" spans="1:9" x14ac:dyDescent="0.2">
      <c r="A23" s="1"/>
      <c r="B23" s="1"/>
      <c r="C23" s="1"/>
      <c r="D23" s="1"/>
      <c r="E23" s="1"/>
      <c r="F23" s="1"/>
      <c r="G23" s="1"/>
      <c r="H23" s="1"/>
      <c r="I23" s="1"/>
    </row>
    <row r="24" spans="1:9" x14ac:dyDescent="0.2">
      <c r="A24" s="1"/>
      <c r="B24" s="1"/>
      <c r="C24" s="1"/>
      <c r="D24" s="1"/>
      <c r="E24" s="1"/>
      <c r="F24" s="1"/>
      <c r="G24" s="1"/>
      <c r="H24" s="1"/>
      <c r="I24" s="1"/>
    </row>
    <row r="25" spans="1:9" x14ac:dyDescent="0.2">
      <c r="A25" s="1"/>
      <c r="B25" s="1"/>
      <c r="C25" s="1"/>
      <c r="D25" s="1"/>
      <c r="E25" s="1"/>
      <c r="F25" s="1"/>
      <c r="G25" s="1"/>
      <c r="H25" s="1"/>
      <c r="I25" s="1"/>
    </row>
    <row r="26" spans="1:9" x14ac:dyDescent="0.2">
      <c r="A26" s="1"/>
      <c r="B26" s="1"/>
      <c r="C26" s="1"/>
      <c r="D26" s="1"/>
      <c r="E26" s="1"/>
      <c r="F26" s="1"/>
      <c r="G26" s="1"/>
      <c r="H26" s="1"/>
      <c r="I26" s="1"/>
    </row>
    <row r="27" spans="1:9" x14ac:dyDescent="0.2">
      <c r="A27" s="1"/>
      <c r="B27" s="1"/>
      <c r="C27" s="1"/>
      <c r="D27" s="1"/>
      <c r="E27" s="1"/>
      <c r="F27" s="1"/>
      <c r="G27" s="1"/>
      <c r="H27" s="1"/>
      <c r="I27" s="1"/>
    </row>
    <row r="28" spans="1:9" x14ac:dyDescent="0.2">
      <c r="A28" s="1"/>
      <c r="B28" s="1"/>
      <c r="C28" s="1"/>
      <c r="D28" s="1"/>
      <c r="E28" s="1"/>
      <c r="F28" s="1"/>
      <c r="G28" s="1"/>
      <c r="H28" s="1"/>
      <c r="I28" s="1"/>
    </row>
    <row r="29" spans="1:9" x14ac:dyDescent="0.2">
      <c r="A29" s="1"/>
      <c r="B29" s="1"/>
      <c r="C29" s="1"/>
      <c r="D29" s="1"/>
      <c r="E29" s="1"/>
      <c r="F29" s="1"/>
      <c r="G29" s="1"/>
      <c r="H29" s="1"/>
      <c r="I29" s="1"/>
    </row>
    <row r="30" spans="1:9" x14ac:dyDescent="0.2">
      <c r="A30" s="1"/>
      <c r="B30" s="1"/>
      <c r="C30" s="1"/>
      <c r="D30" s="1"/>
      <c r="E30" s="1"/>
      <c r="F30" s="1"/>
      <c r="G30" s="1"/>
      <c r="H30" s="1"/>
      <c r="I30" s="1"/>
    </row>
    <row r="31" spans="1:9" x14ac:dyDescent="0.2">
      <c r="A31" s="1"/>
      <c r="B31" s="1"/>
      <c r="C31" s="1"/>
      <c r="D31" s="1"/>
      <c r="E31" s="1"/>
      <c r="F31" s="1"/>
      <c r="G31" s="1"/>
      <c r="H31" s="1"/>
      <c r="I31" s="1"/>
    </row>
    <row r="32" spans="1:9" x14ac:dyDescent="0.2">
      <c r="A32" s="1"/>
      <c r="B32" s="1"/>
      <c r="C32" s="1"/>
      <c r="D32" s="1"/>
      <c r="E32" s="1"/>
      <c r="F32" s="1"/>
      <c r="G32" s="1"/>
      <c r="H32" s="1"/>
      <c r="I32" s="1"/>
    </row>
    <row r="33" spans="1:9" x14ac:dyDescent="0.2">
      <c r="A33" s="1"/>
      <c r="B33" s="1"/>
      <c r="C33" s="1"/>
      <c r="D33" s="1"/>
      <c r="E33" s="1"/>
      <c r="F33" s="1"/>
      <c r="G33" s="1"/>
      <c r="H33" s="1"/>
      <c r="I33" s="1"/>
    </row>
    <row r="34" spans="1:9" x14ac:dyDescent="0.2">
      <c r="A34" s="1"/>
      <c r="B34" s="1"/>
      <c r="C34" s="1"/>
      <c r="D34" s="1"/>
      <c r="E34" s="1"/>
      <c r="F34" s="1"/>
      <c r="G34" s="1"/>
      <c r="H34" s="1"/>
      <c r="I34" s="1"/>
    </row>
    <row r="35" spans="1:9" x14ac:dyDescent="0.2">
      <c r="A35" s="1"/>
      <c r="B35" s="1"/>
      <c r="C35" s="1"/>
      <c r="D35" s="1"/>
      <c r="E35" s="1"/>
      <c r="F35" s="1"/>
      <c r="G35" s="1"/>
      <c r="H35" s="1"/>
      <c r="I35" s="1"/>
    </row>
    <row r="36" spans="1:9" x14ac:dyDescent="0.2">
      <c r="A36" s="1"/>
      <c r="B36" s="1"/>
      <c r="C36" s="1"/>
      <c r="D36" s="1"/>
      <c r="E36" s="1"/>
      <c r="F36" s="1"/>
      <c r="G36" s="1"/>
      <c r="H36" s="1"/>
      <c r="I36" s="1"/>
    </row>
    <row r="37" spans="1:9" x14ac:dyDescent="0.2">
      <c r="A37" s="1"/>
      <c r="B37" s="1"/>
      <c r="C37" s="1"/>
      <c r="D37" s="1"/>
      <c r="E37" s="1"/>
      <c r="F37" s="1"/>
      <c r="G37" s="1"/>
      <c r="H37" s="1"/>
      <c r="I37" s="1"/>
    </row>
    <row r="38" spans="1:9" x14ac:dyDescent="0.2">
      <c r="A38" s="1"/>
      <c r="B38" s="1"/>
      <c r="C38" s="1"/>
      <c r="D38" s="1"/>
      <c r="E38" s="1"/>
      <c r="F38" s="1"/>
      <c r="G38" s="1"/>
      <c r="H38" s="1"/>
      <c r="I38" s="1"/>
    </row>
    <row r="39" spans="1:9" x14ac:dyDescent="0.2">
      <c r="A39" s="1"/>
      <c r="B39" s="1"/>
      <c r="C39" s="1"/>
      <c r="D39" s="1"/>
      <c r="E39" s="1"/>
      <c r="F39" s="1"/>
      <c r="G39" s="1"/>
      <c r="H39" s="1"/>
      <c r="I39" s="1"/>
    </row>
    <row r="40" spans="1:9" x14ac:dyDescent="0.2">
      <c r="A40" s="1"/>
      <c r="B40" s="1"/>
      <c r="C40" s="1"/>
      <c r="D40" s="1"/>
      <c r="E40" s="1"/>
      <c r="F40" s="1"/>
      <c r="G40" s="1"/>
      <c r="H40" s="1"/>
      <c r="I40" s="1"/>
    </row>
    <row r="41" spans="1:9" x14ac:dyDescent="0.2">
      <c r="A41" s="1"/>
      <c r="B41" s="1"/>
      <c r="C41" s="1"/>
      <c r="D41" s="1"/>
      <c r="E41" s="1"/>
      <c r="F41" s="1"/>
      <c r="G41" s="1"/>
      <c r="H41" s="1"/>
      <c r="I41" s="1"/>
    </row>
    <row r="42" spans="1:9" x14ac:dyDescent="0.2">
      <c r="A42" s="1"/>
      <c r="B42" s="1"/>
      <c r="C42" s="1"/>
      <c r="D42" s="1"/>
      <c r="E42" s="1"/>
      <c r="F42" s="1"/>
      <c r="G42" s="1"/>
      <c r="H42" s="1"/>
      <c r="I42" s="1"/>
    </row>
    <row r="43" spans="1:9" x14ac:dyDescent="0.2">
      <c r="A43" s="1"/>
      <c r="B43" s="1"/>
      <c r="C43" s="1"/>
      <c r="D43" s="1"/>
      <c r="E43" s="1"/>
      <c r="F43" s="1"/>
      <c r="G43" s="1"/>
      <c r="H43" s="1"/>
      <c r="I43" s="1"/>
    </row>
    <row r="44" spans="1:9" x14ac:dyDescent="0.2">
      <c r="A44" s="1"/>
      <c r="B44" s="1"/>
      <c r="C44" s="1"/>
      <c r="D44" s="1"/>
      <c r="E44" s="1"/>
      <c r="F44" s="1"/>
      <c r="G44" s="1"/>
      <c r="H44" s="1"/>
      <c r="I44" s="1"/>
    </row>
    <row r="45" spans="1:9" x14ac:dyDescent="0.2">
      <c r="A45" s="1"/>
      <c r="B45" s="1"/>
      <c r="C45" s="1"/>
      <c r="D45" s="1"/>
      <c r="E45" s="1"/>
      <c r="F45" s="1"/>
      <c r="G45" s="1"/>
      <c r="H45" s="1"/>
      <c r="I45" s="1"/>
    </row>
    <row r="46" spans="1:9" x14ac:dyDescent="0.2">
      <c r="A46" s="1"/>
      <c r="B46" s="1"/>
      <c r="C46" s="1"/>
      <c r="D46" s="1"/>
      <c r="E46" s="1"/>
      <c r="F46" s="1"/>
      <c r="G46" s="1"/>
      <c r="H46" s="1"/>
      <c r="I46" s="1"/>
    </row>
    <row r="47" spans="1:9" x14ac:dyDescent="0.2">
      <c r="A47" s="1"/>
      <c r="B47" s="1"/>
      <c r="C47" s="1"/>
      <c r="D47" s="1"/>
      <c r="E47" s="1"/>
      <c r="F47" s="1"/>
      <c r="G47" s="1"/>
      <c r="H47" s="1"/>
      <c r="I47" s="1"/>
    </row>
    <row r="48" spans="1:9" x14ac:dyDescent="0.2">
      <c r="A48" s="1"/>
      <c r="B48" s="1"/>
      <c r="C48" s="1"/>
      <c r="D48" s="1"/>
      <c r="E48" s="1"/>
      <c r="F48" s="1"/>
      <c r="G48" s="1"/>
      <c r="H48" s="1"/>
      <c r="I48" s="1"/>
    </row>
    <row r="49" spans="1:9" x14ac:dyDescent="0.2">
      <c r="A49" s="1"/>
      <c r="B49" s="1"/>
      <c r="C49" s="1"/>
      <c r="D49" s="1"/>
      <c r="E49" s="1"/>
      <c r="F49" s="1"/>
      <c r="G49" s="1"/>
      <c r="H49" s="1"/>
      <c r="I49" s="1"/>
    </row>
    <row r="50" spans="1:9" x14ac:dyDescent="0.2">
      <c r="A50" s="1"/>
      <c r="B50" s="1"/>
      <c r="C50" s="1"/>
      <c r="D50" s="1"/>
      <c r="E50" s="1"/>
      <c r="F50" s="1"/>
      <c r="G50" s="1"/>
      <c r="H50" s="1"/>
      <c r="I50" s="1"/>
    </row>
    <row r="51" spans="1:9" x14ac:dyDescent="0.2">
      <c r="A51" s="1"/>
      <c r="B51" s="1"/>
      <c r="C51" s="1"/>
      <c r="D51" s="1"/>
      <c r="E51" s="1"/>
      <c r="F51" s="1"/>
      <c r="G51" s="1"/>
      <c r="H51" s="1"/>
      <c r="I51" s="1"/>
    </row>
    <row r="52" spans="1:9" x14ac:dyDescent="0.2">
      <c r="A52" s="1"/>
      <c r="B52" s="1"/>
      <c r="C52" s="1"/>
      <c r="D52" s="1"/>
      <c r="E52" s="1"/>
      <c r="F52" s="1"/>
      <c r="G52" s="1"/>
      <c r="H52" s="1"/>
      <c r="I52" s="1"/>
    </row>
    <row r="53" spans="1:9" x14ac:dyDescent="0.2">
      <c r="A53" s="1"/>
      <c r="B53" s="1"/>
      <c r="C53" s="1"/>
      <c r="D53" s="1"/>
      <c r="E53" s="1"/>
      <c r="F53" s="1"/>
      <c r="G53" s="1"/>
      <c r="H53" s="1"/>
      <c r="I53" s="1"/>
    </row>
    <row r="54" spans="1:9" x14ac:dyDescent="0.2">
      <c r="A54" s="1"/>
      <c r="B54" s="1"/>
      <c r="C54" s="1"/>
      <c r="D54" s="1"/>
      <c r="E54" s="1"/>
      <c r="F54" s="1"/>
      <c r="G54" s="1"/>
      <c r="H54" s="1"/>
      <c r="I54" s="1"/>
    </row>
    <row r="55" spans="1:9" x14ac:dyDescent="0.2">
      <c r="A55" s="1"/>
      <c r="B55" s="1"/>
      <c r="C55" s="1"/>
      <c r="D55" s="1"/>
      <c r="E55" s="1"/>
      <c r="F55" s="1"/>
      <c r="G55" s="1"/>
      <c r="H55" s="1"/>
      <c r="I55" s="1"/>
    </row>
    <row r="56" spans="1:9" x14ac:dyDescent="0.2">
      <c r="A56" s="1"/>
      <c r="B56" s="1"/>
      <c r="C56" s="1"/>
      <c r="D56" s="1"/>
      <c r="E56" s="1"/>
      <c r="F56" s="1"/>
      <c r="G56" s="1"/>
      <c r="H56" s="1"/>
      <c r="I56" s="1"/>
    </row>
    <row r="57" spans="1:9" x14ac:dyDescent="0.2">
      <c r="A57" s="1"/>
      <c r="B57" s="1"/>
      <c r="C57" s="1"/>
      <c r="D57" s="1"/>
      <c r="E57" s="1"/>
      <c r="F57" s="1"/>
      <c r="G57" s="1"/>
      <c r="H57" s="1"/>
      <c r="I57" s="1"/>
    </row>
    <row r="58" spans="1:9" x14ac:dyDescent="0.2">
      <c r="A58" s="1"/>
      <c r="B58" s="1"/>
      <c r="C58" s="1"/>
      <c r="D58" s="1"/>
      <c r="E58" s="1"/>
      <c r="F58" s="1"/>
      <c r="G58" s="1"/>
      <c r="H58" s="1"/>
      <c r="I58" s="1"/>
    </row>
    <row r="59" spans="1:9" x14ac:dyDescent="0.2">
      <c r="A59" s="1"/>
      <c r="B59" s="1"/>
      <c r="C59" s="1"/>
      <c r="D59" s="1"/>
      <c r="E59" s="1"/>
      <c r="F59" s="1"/>
      <c r="G59" s="1"/>
      <c r="H59" s="1"/>
      <c r="I59" s="1"/>
    </row>
    <row r="60" spans="1:9" x14ac:dyDescent="0.2">
      <c r="A60" s="1"/>
      <c r="B60" s="1"/>
      <c r="C60" s="1"/>
      <c r="D60" s="1"/>
      <c r="E60" s="1"/>
      <c r="F60" s="1"/>
      <c r="G60" s="1"/>
      <c r="H60" s="1"/>
      <c r="I60" s="1"/>
    </row>
    <row r="61" spans="1:9" x14ac:dyDescent="0.2">
      <c r="A61" s="1"/>
      <c r="B61" s="1"/>
      <c r="C61" s="1"/>
      <c r="D61" s="1"/>
      <c r="E61" s="1"/>
      <c r="F61" s="1"/>
      <c r="G61" s="1"/>
      <c r="H61" s="1"/>
      <c r="I61" s="1"/>
    </row>
    <row r="62" spans="1:9" x14ac:dyDescent="0.2">
      <c r="A62" s="1"/>
      <c r="B62" s="1"/>
      <c r="C62" s="1"/>
      <c r="D62" s="1"/>
      <c r="E62" s="1"/>
      <c r="F62" s="1"/>
      <c r="G62" s="1"/>
      <c r="H62" s="1"/>
      <c r="I62" s="1"/>
    </row>
    <row r="63" spans="1:9" x14ac:dyDescent="0.2">
      <c r="A63" s="1"/>
      <c r="B63" s="1"/>
      <c r="C63" s="1"/>
      <c r="D63" s="1"/>
      <c r="E63" s="1"/>
      <c r="F63" s="1"/>
      <c r="G63" s="1"/>
      <c r="H63" s="1"/>
      <c r="I63" s="1"/>
    </row>
    <row r="64" spans="1:9" x14ac:dyDescent="0.2">
      <c r="A64" s="1"/>
      <c r="B64" s="1"/>
      <c r="C64" s="1"/>
      <c r="D64" s="1"/>
      <c r="E64" s="1"/>
      <c r="F64" s="1"/>
      <c r="G64" s="1"/>
      <c r="H64" s="1"/>
      <c r="I64" s="1"/>
    </row>
    <row r="65" spans="1:9" x14ac:dyDescent="0.2">
      <c r="A65" s="1"/>
      <c r="B65" s="1"/>
      <c r="C65" s="1"/>
      <c r="D65" s="1"/>
      <c r="E65" s="1"/>
      <c r="F65" s="1"/>
      <c r="G65" s="1"/>
      <c r="H65" s="1"/>
      <c r="I65" s="1"/>
    </row>
    <row r="66" spans="1:9" x14ac:dyDescent="0.2">
      <c r="A66" s="1"/>
      <c r="B66" s="1"/>
      <c r="C66" s="1"/>
      <c r="D66" s="1"/>
      <c r="E66" s="1"/>
      <c r="F66" s="1"/>
      <c r="G66" s="1"/>
      <c r="H66" s="1"/>
      <c r="I66" s="1"/>
    </row>
    <row r="67" spans="1:9" x14ac:dyDescent="0.2">
      <c r="A67" s="1"/>
      <c r="B67" s="1"/>
      <c r="C67" s="1"/>
      <c r="D67" s="1"/>
      <c r="E67" s="1"/>
      <c r="F67" s="1"/>
      <c r="G67" s="1"/>
      <c r="H67" s="1"/>
      <c r="I67" s="1"/>
    </row>
    <row r="68" spans="1:9" x14ac:dyDescent="0.2">
      <c r="A68" s="1"/>
      <c r="B68" s="1"/>
      <c r="C68" s="1"/>
      <c r="D68" s="1"/>
      <c r="E68" s="1"/>
      <c r="F68" s="1"/>
      <c r="G68" s="1"/>
      <c r="H68" s="1"/>
      <c r="I68" s="1"/>
    </row>
    <row r="69" spans="1:9" x14ac:dyDescent="0.2">
      <c r="A69" s="1"/>
      <c r="B69" s="1"/>
      <c r="C69" s="1"/>
      <c r="D69" s="1"/>
      <c r="E69" s="1"/>
      <c r="F69" s="1"/>
      <c r="G69" s="1"/>
      <c r="H69" s="1"/>
      <c r="I69" s="1"/>
    </row>
    <row r="70" spans="1:9" x14ac:dyDescent="0.2">
      <c r="A70" s="1"/>
      <c r="B70" s="1"/>
      <c r="C70" s="1"/>
      <c r="D70" s="1"/>
      <c r="E70" s="1"/>
      <c r="F70" s="1"/>
      <c r="G70" s="1"/>
      <c r="H70" s="1"/>
      <c r="I70" s="1"/>
    </row>
    <row r="71" spans="1:9" x14ac:dyDescent="0.2">
      <c r="A71" s="1"/>
      <c r="B71" s="1"/>
      <c r="C71" s="1"/>
      <c r="D71" s="1"/>
      <c r="E71" s="1"/>
      <c r="F71" s="1"/>
      <c r="G71" s="1"/>
      <c r="H71" s="1"/>
      <c r="I71" s="1"/>
    </row>
    <row r="72" spans="1:9" x14ac:dyDescent="0.2">
      <c r="A72" s="1"/>
      <c r="B72" s="1"/>
      <c r="C72" s="1"/>
      <c r="D72" s="1"/>
      <c r="E72" s="1"/>
      <c r="F72" s="1"/>
      <c r="G72" s="1"/>
      <c r="H72" s="1"/>
      <c r="I72" s="1"/>
    </row>
    <row r="73" spans="1:9" x14ac:dyDescent="0.2">
      <c r="A73" s="1"/>
      <c r="B73" s="1"/>
      <c r="C73" s="1"/>
      <c r="D73" s="1"/>
      <c r="E73" s="1"/>
      <c r="F73" s="1"/>
      <c r="G73" s="1"/>
      <c r="H73" s="1"/>
      <c r="I73" s="1"/>
    </row>
    <row r="74" spans="1:9" x14ac:dyDescent="0.2">
      <c r="A74" s="1"/>
      <c r="B74" s="1"/>
      <c r="C74" s="1"/>
      <c r="D74" s="1"/>
      <c r="E74" s="1"/>
      <c r="F74" s="1"/>
      <c r="G74" s="1"/>
      <c r="H74" s="1"/>
      <c r="I74" s="1"/>
    </row>
    <row r="75" spans="1:9" x14ac:dyDescent="0.2">
      <c r="A75" s="1"/>
      <c r="B75" s="1"/>
      <c r="C75" s="1"/>
      <c r="D75" s="1"/>
      <c r="E75" s="1"/>
      <c r="F75" s="1"/>
      <c r="G75" s="1"/>
      <c r="H75" s="1"/>
      <c r="I75" s="1"/>
    </row>
    <row r="76" spans="1:9" x14ac:dyDescent="0.2">
      <c r="A76" s="1"/>
      <c r="B76" s="1"/>
      <c r="C76" s="1"/>
      <c r="D76" s="1"/>
      <c r="E76" s="1"/>
      <c r="F76" s="1"/>
      <c r="G76" s="1"/>
      <c r="H76" s="1"/>
      <c r="I76" s="1"/>
    </row>
    <row r="77" spans="1:9" x14ac:dyDescent="0.2">
      <c r="A77" s="1"/>
      <c r="B77" s="1"/>
      <c r="C77" s="1"/>
      <c r="D77" s="1"/>
      <c r="E77" s="1"/>
      <c r="F77" s="1"/>
      <c r="G77" s="1"/>
      <c r="H77" s="1"/>
      <c r="I77" s="1"/>
    </row>
    <row r="78" spans="1:9" x14ac:dyDescent="0.2">
      <c r="A78" s="1"/>
      <c r="B78" s="1"/>
      <c r="C78" s="1"/>
      <c r="D78" s="1"/>
      <c r="E78" s="1"/>
      <c r="F78" s="1"/>
      <c r="G78" s="1"/>
      <c r="H78" s="1"/>
      <c r="I78" s="1"/>
    </row>
    <row r="79" spans="1:9" x14ac:dyDescent="0.2">
      <c r="A79" s="1"/>
      <c r="B79" s="1"/>
      <c r="C79" s="1"/>
      <c r="D79" s="1"/>
      <c r="E79" s="1"/>
      <c r="F79" s="1"/>
      <c r="G79" s="1"/>
      <c r="H79" s="1"/>
      <c r="I79" s="1"/>
    </row>
    <row r="80" spans="1:9" x14ac:dyDescent="0.2">
      <c r="A80" s="1"/>
      <c r="B80" s="1"/>
      <c r="C80" s="1"/>
      <c r="D80" s="1"/>
      <c r="E80" s="1"/>
      <c r="F80" s="1"/>
      <c r="G80" s="1"/>
      <c r="H80" s="1"/>
      <c r="I80" s="1"/>
    </row>
    <row r="81" spans="1:9" x14ac:dyDescent="0.2">
      <c r="A81" s="1"/>
      <c r="B81" s="1"/>
      <c r="C81" s="1"/>
      <c r="D81" s="1"/>
      <c r="E81" s="1"/>
      <c r="F81" s="1"/>
      <c r="G81" s="1"/>
      <c r="H81" s="1"/>
      <c r="I81" s="1"/>
    </row>
    <row r="82" spans="1:9" x14ac:dyDescent="0.2">
      <c r="A82" s="1"/>
      <c r="B82" s="1"/>
      <c r="C82" s="1"/>
      <c r="D82" s="1"/>
      <c r="E82" s="1"/>
      <c r="F82" s="1"/>
      <c r="G82" s="1"/>
      <c r="H82" s="1"/>
      <c r="I82" s="1"/>
    </row>
    <row r="83" spans="1:9" x14ac:dyDescent="0.2">
      <c r="A83" s="1"/>
      <c r="B83" s="1"/>
      <c r="C83" s="1"/>
      <c r="D83" s="1"/>
      <c r="E83" s="1"/>
      <c r="F83" s="1"/>
      <c r="G83" s="1"/>
      <c r="H83" s="1"/>
      <c r="I83" s="1"/>
    </row>
    <row r="84" spans="1:9" x14ac:dyDescent="0.2">
      <c r="A84" s="1"/>
      <c r="B84" s="1"/>
      <c r="C84" s="1"/>
      <c r="D84" s="1"/>
      <c r="E84" s="1"/>
      <c r="F84" s="1"/>
      <c r="G84" s="1"/>
      <c r="H84" s="1"/>
      <c r="I84" s="1"/>
    </row>
    <row r="85" spans="1:9" x14ac:dyDescent="0.2">
      <c r="A85" s="1"/>
      <c r="B85" s="1"/>
      <c r="C85" s="1"/>
      <c r="D85" s="1"/>
      <c r="E85" s="1"/>
      <c r="F85" s="1"/>
      <c r="G85" s="1"/>
      <c r="H85" s="1"/>
      <c r="I85" s="1"/>
    </row>
    <row r="86" spans="1:9" x14ac:dyDescent="0.2">
      <c r="A86" s="1"/>
      <c r="B86" s="1"/>
      <c r="C86" s="1"/>
      <c r="D86" s="1"/>
      <c r="E86" s="1"/>
      <c r="F86" s="1"/>
      <c r="G86" s="1"/>
      <c r="H86" s="1"/>
      <c r="I86" s="1"/>
    </row>
    <row r="87" spans="1:9" x14ac:dyDescent="0.2">
      <c r="A87" s="1"/>
      <c r="B87" s="1"/>
      <c r="C87" s="1"/>
      <c r="D87" s="1"/>
      <c r="E87" s="1"/>
      <c r="F87" s="1"/>
      <c r="G87" s="1"/>
      <c r="H87" s="1"/>
      <c r="I87" s="1"/>
    </row>
    <row r="88" spans="1:9" x14ac:dyDescent="0.2">
      <c r="A88" s="1"/>
      <c r="B88" s="1"/>
      <c r="C88" s="1"/>
      <c r="D88" s="1"/>
      <c r="E88" s="1"/>
      <c r="F88" s="1"/>
      <c r="G88" s="1"/>
      <c r="H88" s="1"/>
      <c r="I88" s="1"/>
    </row>
    <row r="89" spans="1:9" x14ac:dyDescent="0.2">
      <c r="A89" s="1"/>
      <c r="B89" s="1"/>
      <c r="C89" s="1"/>
      <c r="D89" s="1"/>
      <c r="E89" s="1"/>
      <c r="F89" s="1"/>
      <c r="G89" s="1"/>
      <c r="H89" s="1"/>
      <c r="I89" s="1"/>
    </row>
    <row r="90" spans="1:9" x14ac:dyDescent="0.2">
      <c r="A90" s="1"/>
      <c r="B90" s="1"/>
      <c r="C90" s="1"/>
      <c r="D90" s="1"/>
      <c r="E90" s="1"/>
      <c r="F90" s="1"/>
      <c r="G90" s="1"/>
      <c r="H90" s="1"/>
      <c r="I90" s="1"/>
    </row>
    <row r="91" spans="1:9" x14ac:dyDescent="0.2">
      <c r="A91" s="1"/>
      <c r="B91" s="1"/>
      <c r="C91" s="1"/>
      <c r="D91" s="1"/>
      <c r="E91" s="1"/>
      <c r="F91" s="1"/>
      <c r="G91" s="1"/>
      <c r="H91" s="1"/>
      <c r="I91" s="1"/>
    </row>
    <row r="92" spans="1:9" x14ac:dyDescent="0.2">
      <c r="A92" s="1"/>
      <c r="B92" s="1"/>
      <c r="C92" s="1"/>
      <c r="D92" s="1"/>
      <c r="E92" s="1"/>
      <c r="F92" s="1"/>
      <c r="G92" s="1"/>
      <c r="H92" s="1"/>
      <c r="I92" s="1"/>
    </row>
    <row r="93" spans="1:9" x14ac:dyDescent="0.2">
      <c r="A93" s="1"/>
      <c r="B93" s="1"/>
      <c r="C93" s="1"/>
      <c r="D93" s="1"/>
      <c r="E93" s="1"/>
      <c r="F93" s="1"/>
      <c r="G93" s="1"/>
      <c r="H93" s="1"/>
      <c r="I93" s="1"/>
    </row>
    <row r="94" spans="1:9" x14ac:dyDescent="0.2">
      <c r="A94" s="1"/>
      <c r="B94" s="1"/>
      <c r="C94" s="1"/>
      <c r="D94" s="1"/>
      <c r="E94" s="1"/>
      <c r="F94" s="1"/>
      <c r="G94" s="1"/>
      <c r="H94" s="1"/>
      <c r="I94" s="1"/>
    </row>
    <row r="95" spans="1:9" x14ac:dyDescent="0.2">
      <c r="A95" s="1"/>
      <c r="B95" s="1"/>
      <c r="C95" s="1"/>
      <c r="D95" s="1"/>
      <c r="E95" s="1"/>
      <c r="F95" s="1"/>
      <c r="G95" s="1"/>
      <c r="H95" s="1"/>
      <c r="I95" s="1"/>
    </row>
    <row r="96" spans="1:9" x14ac:dyDescent="0.2">
      <c r="A96" s="1"/>
      <c r="B96" s="1"/>
      <c r="C96" s="1"/>
      <c r="D96" s="1"/>
      <c r="E96" s="1"/>
      <c r="F96" s="1"/>
      <c r="G96" s="1"/>
      <c r="H96" s="1"/>
      <c r="I96" s="1"/>
    </row>
    <row r="97" spans="1:9" x14ac:dyDescent="0.2">
      <c r="A97" s="1"/>
      <c r="B97" s="1"/>
      <c r="C97" s="1"/>
      <c r="D97" s="1"/>
      <c r="E97" s="1"/>
      <c r="F97" s="1"/>
      <c r="G97" s="1"/>
      <c r="H97" s="1"/>
      <c r="I97" s="1"/>
    </row>
    <row r="98" spans="1:9" x14ac:dyDescent="0.2">
      <c r="A98" s="1"/>
      <c r="B98" s="1"/>
      <c r="C98" s="1"/>
      <c r="D98" s="1"/>
      <c r="E98" s="1"/>
      <c r="F98" s="1"/>
      <c r="G98" s="1"/>
      <c r="H98" s="1"/>
      <c r="I98" s="1"/>
    </row>
  </sheetData>
  <mergeCells count="2">
    <mergeCell ref="A1:C1"/>
    <mergeCell ref="A14:C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9" tint="-0.499984740745262"/>
  </sheetPr>
  <dimension ref="A1:I98"/>
  <sheetViews>
    <sheetView rightToLeft="1" workbookViewId="0">
      <selection activeCell="A2" sqref="A2"/>
    </sheetView>
  </sheetViews>
  <sheetFormatPr defaultRowHeight="14.25" x14ac:dyDescent="0.2"/>
  <cols>
    <col min="1" max="1" width="6" customWidth="1"/>
    <col min="2" max="2" width="76.25" customWidth="1"/>
    <col min="3" max="3" width="32.75" customWidth="1"/>
  </cols>
  <sheetData>
    <row r="1" spans="1:9" ht="51.75" customHeight="1" x14ac:dyDescent="0.2">
      <c r="A1" s="60" t="s">
        <v>124</v>
      </c>
      <c r="B1" s="39"/>
      <c r="C1" s="39"/>
      <c r="D1" s="1"/>
      <c r="E1" s="1"/>
      <c r="F1" s="1"/>
      <c r="G1" s="1"/>
      <c r="H1" s="1"/>
      <c r="I1" s="1"/>
    </row>
    <row r="2" spans="1:9" ht="30" customHeight="1" x14ac:dyDescent="0.2">
      <c r="A2" s="19" t="s">
        <v>13</v>
      </c>
      <c r="B2" s="19" t="s">
        <v>97</v>
      </c>
      <c r="C2" s="19" t="s">
        <v>107</v>
      </c>
      <c r="D2" s="11"/>
      <c r="E2" s="1"/>
      <c r="F2" s="1"/>
      <c r="G2" s="1"/>
      <c r="H2" s="1"/>
      <c r="I2" s="1"/>
    </row>
    <row r="3" spans="1:9" ht="22.5" customHeight="1" x14ac:dyDescent="0.2">
      <c r="A3" s="18">
        <v>1</v>
      </c>
      <c r="B3" s="18"/>
      <c r="C3" s="18"/>
      <c r="D3" s="11"/>
      <c r="E3" s="1"/>
      <c r="F3" s="1"/>
      <c r="G3" s="1"/>
      <c r="H3" s="1"/>
      <c r="I3" s="1"/>
    </row>
    <row r="4" spans="1:9" ht="22.5" customHeight="1" x14ac:dyDescent="0.2">
      <c r="A4" s="18">
        <v>2</v>
      </c>
      <c r="B4" s="18"/>
      <c r="C4" s="18"/>
      <c r="D4" s="11"/>
      <c r="E4" s="1"/>
      <c r="F4" s="1"/>
      <c r="G4" s="1"/>
      <c r="H4" s="1"/>
      <c r="I4" s="1"/>
    </row>
    <row r="5" spans="1:9" ht="22.5" customHeight="1" x14ac:dyDescent="0.2">
      <c r="A5" s="18">
        <v>3</v>
      </c>
      <c r="B5" s="18"/>
      <c r="C5" s="18"/>
      <c r="D5" s="11"/>
      <c r="E5" s="1"/>
      <c r="F5" s="1"/>
      <c r="G5" s="1"/>
      <c r="H5" s="1"/>
      <c r="I5" s="1"/>
    </row>
    <row r="6" spans="1:9" ht="22.5" customHeight="1" x14ac:dyDescent="0.2">
      <c r="A6" s="18">
        <v>4</v>
      </c>
      <c r="B6" s="18"/>
      <c r="C6" s="18"/>
      <c r="D6" s="11"/>
      <c r="E6" s="1"/>
      <c r="F6" s="1"/>
      <c r="G6" s="1"/>
      <c r="H6" s="1"/>
      <c r="I6" s="1"/>
    </row>
    <row r="7" spans="1:9" ht="22.5" customHeight="1" x14ac:dyDescent="0.2">
      <c r="A7" s="18">
        <v>5</v>
      </c>
      <c r="B7" s="18"/>
      <c r="C7" s="18"/>
      <c r="D7" s="11"/>
      <c r="E7" s="1"/>
      <c r="F7" s="1"/>
      <c r="G7" s="1"/>
      <c r="H7" s="1"/>
      <c r="I7" s="1"/>
    </row>
    <row r="8" spans="1:9" ht="22.5" customHeight="1" x14ac:dyDescent="0.2">
      <c r="A8" s="18">
        <v>6</v>
      </c>
      <c r="B8" s="18"/>
      <c r="C8" s="18"/>
      <c r="D8" s="11"/>
      <c r="E8" s="1"/>
      <c r="F8" s="1"/>
      <c r="G8" s="1"/>
      <c r="H8" s="1"/>
      <c r="I8" s="1"/>
    </row>
    <row r="9" spans="1:9" ht="22.5" customHeight="1" x14ac:dyDescent="0.2">
      <c r="A9" s="18">
        <v>7</v>
      </c>
      <c r="B9" s="18"/>
      <c r="C9" s="18"/>
      <c r="D9" s="11"/>
      <c r="E9" s="1"/>
      <c r="F9" s="1"/>
      <c r="G9" s="1"/>
      <c r="H9" s="1"/>
      <c r="I9" s="1"/>
    </row>
    <row r="10" spans="1:9" ht="22.5" customHeight="1" x14ac:dyDescent="0.2">
      <c r="A10" s="18">
        <v>8</v>
      </c>
      <c r="B10" s="18"/>
      <c r="C10" s="18"/>
      <c r="D10" s="11"/>
      <c r="E10" s="1"/>
      <c r="F10" s="1"/>
      <c r="G10" s="1"/>
      <c r="H10" s="1"/>
      <c r="I10" s="1"/>
    </row>
    <row r="11" spans="1:9" ht="22.5" customHeight="1" x14ac:dyDescent="0.2">
      <c r="A11" s="18">
        <v>9</v>
      </c>
      <c r="B11" s="18"/>
      <c r="C11" s="18"/>
      <c r="D11" s="11"/>
      <c r="E11" s="1"/>
      <c r="F11" s="1"/>
      <c r="G11" s="1"/>
      <c r="H11" s="1"/>
      <c r="I11" s="1"/>
    </row>
    <row r="12" spans="1:9" ht="22.5" customHeight="1" x14ac:dyDescent="0.2">
      <c r="A12" s="18">
        <v>10</v>
      </c>
      <c r="B12" s="18"/>
      <c r="C12" s="18"/>
      <c r="D12" s="11"/>
      <c r="E12" s="1"/>
      <c r="F12" s="1"/>
      <c r="G12" s="1"/>
      <c r="H12" s="1"/>
      <c r="I12" s="1"/>
    </row>
    <row r="13" spans="1:9" x14ac:dyDescent="0.2">
      <c r="A13" s="1"/>
      <c r="B13" s="1"/>
      <c r="C13" s="1"/>
      <c r="D13" s="1"/>
      <c r="E13" s="1"/>
      <c r="F13" s="1"/>
      <c r="G13" s="1"/>
      <c r="H13" s="1"/>
      <c r="I13" s="1"/>
    </row>
    <row r="14" spans="1:9" x14ac:dyDescent="0.2">
      <c r="A14" s="64"/>
      <c r="B14" s="65"/>
      <c r="C14" s="65"/>
      <c r="D14" s="1"/>
      <c r="E14" s="1"/>
      <c r="F14" s="1"/>
      <c r="G14" s="1"/>
      <c r="H14" s="1"/>
      <c r="I14" s="1"/>
    </row>
    <row r="15" spans="1:9" x14ac:dyDescent="0.2">
      <c r="A15" s="1"/>
      <c r="B15" s="1"/>
      <c r="C15" s="1"/>
      <c r="D15" s="1"/>
      <c r="E15" s="1"/>
      <c r="F15" s="1"/>
      <c r="G15" s="1"/>
      <c r="H15" s="1"/>
      <c r="I15" s="1"/>
    </row>
    <row r="16" spans="1:9" x14ac:dyDescent="0.2">
      <c r="A16" s="1"/>
      <c r="B16" s="1"/>
      <c r="C16" s="1"/>
      <c r="D16" s="1"/>
      <c r="E16" s="1"/>
      <c r="F16" s="1"/>
      <c r="G16" s="1"/>
      <c r="H16" s="1"/>
      <c r="I16" s="1"/>
    </row>
    <row r="17" spans="1:9" x14ac:dyDescent="0.2">
      <c r="A17" s="1"/>
      <c r="B17" s="1"/>
      <c r="C17" s="1"/>
      <c r="D17" s="1"/>
      <c r="E17" s="1"/>
      <c r="F17" s="1"/>
      <c r="G17" s="1"/>
      <c r="H17" s="1"/>
      <c r="I17" s="1"/>
    </row>
    <row r="18" spans="1:9" x14ac:dyDescent="0.2">
      <c r="A18" s="1"/>
      <c r="B18" s="1"/>
      <c r="C18" s="1"/>
      <c r="D18" s="1"/>
      <c r="E18" s="1"/>
      <c r="F18" s="1"/>
      <c r="G18" s="1"/>
      <c r="H18" s="1"/>
      <c r="I18" s="1"/>
    </row>
    <row r="19" spans="1:9" x14ac:dyDescent="0.2">
      <c r="A19" s="1"/>
      <c r="B19" s="1"/>
      <c r="C19" s="1"/>
      <c r="D19" s="1"/>
      <c r="E19" s="1"/>
      <c r="F19" s="1"/>
      <c r="G19" s="1"/>
      <c r="H19" s="1"/>
      <c r="I19" s="1"/>
    </row>
    <row r="20" spans="1:9" x14ac:dyDescent="0.2">
      <c r="A20" s="1"/>
      <c r="B20" s="1"/>
      <c r="C20" s="1"/>
      <c r="D20" s="1"/>
      <c r="E20" s="1"/>
      <c r="F20" s="1"/>
      <c r="G20" s="1"/>
      <c r="H20" s="1"/>
      <c r="I20" s="1"/>
    </row>
    <row r="21" spans="1:9" x14ac:dyDescent="0.2">
      <c r="A21" s="1"/>
      <c r="B21" s="1"/>
      <c r="C21" s="1"/>
      <c r="D21" s="1"/>
      <c r="E21" s="1"/>
      <c r="F21" s="1"/>
      <c r="G21" s="1"/>
      <c r="H21" s="1"/>
      <c r="I21" s="1"/>
    </row>
    <row r="22" spans="1:9" x14ac:dyDescent="0.2">
      <c r="A22" s="1"/>
      <c r="B22" s="1"/>
      <c r="C22" s="1"/>
      <c r="D22" s="1"/>
      <c r="E22" s="1"/>
      <c r="F22" s="1"/>
      <c r="G22" s="1"/>
      <c r="H22" s="1"/>
      <c r="I22" s="1"/>
    </row>
    <row r="23" spans="1:9" x14ac:dyDescent="0.2">
      <c r="A23" s="1"/>
      <c r="B23" s="1"/>
      <c r="C23" s="1"/>
      <c r="D23" s="1"/>
      <c r="E23" s="1"/>
      <c r="F23" s="1"/>
      <c r="G23" s="1"/>
      <c r="H23" s="1"/>
      <c r="I23" s="1"/>
    </row>
    <row r="24" spans="1:9" x14ac:dyDescent="0.2">
      <c r="A24" s="1"/>
      <c r="B24" s="1"/>
      <c r="C24" s="1"/>
      <c r="D24" s="1"/>
      <c r="E24" s="1"/>
      <c r="F24" s="1"/>
      <c r="G24" s="1"/>
      <c r="H24" s="1"/>
      <c r="I24" s="1"/>
    </row>
    <row r="25" spans="1:9" x14ac:dyDescent="0.2">
      <c r="A25" s="1"/>
      <c r="B25" s="1"/>
      <c r="C25" s="1"/>
      <c r="D25" s="1"/>
      <c r="E25" s="1"/>
      <c r="F25" s="1"/>
      <c r="G25" s="1"/>
      <c r="H25" s="1"/>
      <c r="I25" s="1"/>
    </row>
    <row r="26" spans="1:9" x14ac:dyDescent="0.2">
      <c r="A26" s="1"/>
      <c r="B26" s="1"/>
      <c r="C26" s="1"/>
      <c r="D26" s="1"/>
      <c r="E26" s="1"/>
      <c r="F26" s="1"/>
      <c r="G26" s="1"/>
      <c r="H26" s="1"/>
      <c r="I26" s="1"/>
    </row>
    <row r="27" spans="1:9" x14ac:dyDescent="0.2">
      <c r="A27" s="1"/>
      <c r="B27" s="1"/>
      <c r="C27" s="1"/>
      <c r="D27" s="1"/>
      <c r="E27" s="1"/>
      <c r="F27" s="1"/>
      <c r="G27" s="1"/>
      <c r="H27" s="1"/>
      <c r="I27" s="1"/>
    </row>
    <row r="28" spans="1:9" x14ac:dyDescent="0.2">
      <c r="A28" s="1"/>
      <c r="B28" s="1"/>
      <c r="C28" s="1"/>
      <c r="D28" s="1"/>
      <c r="E28" s="1"/>
      <c r="F28" s="1"/>
      <c r="G28" s="1"/>
      <c r="H28" s="1"/>
      <c r="I28" s="1"/>
    </row>
    <row r="29" spans="1:9" x14ac:dyDescent="0.2">
      <c r="A29" s="1"/>
      <c r="B29" s="1"/>
      <c r="C29" s="1"/>
      <c r="D29" s="1"/>
      <c r="E29" s="1"/>
      <c r="F29" s="1"/>
      <c r="G29" s="1"/>
      <c r="H29" s="1"/>
      <c r="I29" s="1"/>
    </row>
    <row r="30" spans="1:9" x14ac:dyDescent="0.2">
      <c r="A30" s="1"/>
      <c r="B30" s="1"/>
      <c r="C30" s="1"/>
      <c r="D30" s="1"/>
      <c r="E30" s="1"/>
      <c r="F30" s="1"/>
      <c r="G30" s="1"/>
      <c r="H30" s="1"/>
      <c r="I30" s="1"/>
    </row>
    <row r="31" spans="1:9" x14ac:dyDescent="0.2">
      <c r="A31" s="1"/>
      <c r="B31" s="1"/>
      <c r="C31" s="1"/>
      <c r="D31" s="1"/>
      <c r="E31" s="1"/>
      <c r="F31" s="1"/>
      <c r="G31" s="1"/>
      <c r="H31" s="1"/>
      <c r="I31" s="1"/>
    </row>
    <row r="32" spans="1:9" x14ac:dyDescent="0.2">
      <c r="A32" s="1"/>
      <c r="B32" s="1"/>
      <c r="C32" s="1"/>
      <c r="D32" s="1"/>
      <c r="E32" s="1"/>
      <c r="F32" s="1"/>
      <c r="G32" s="1"/>
      <c r="H32" s="1"/>
      <c r="I32" s="1"/>
    </row>
    <row r="33" spans="1:9" x14ac:dyDescent="0.2">
      <c r="A33" s="1"/>
      <c r="B33" s="1"/>
      <c r="C33" s="1"/>
      <c r="D33" s="1"/>
      <c r="E33" s="1"/>
      <c r="F33" s="1"/>
      <c r="G33" s="1"/>
      <c r="H33" s="1"/>
      <c r="I33" s="1"/>
    </row>
    <row r="34" spans="1:9" x14ac:dyDescent="0.2">
      <c r="A34" s="1"/>
      <c r="B34" s="1"/>
      <c r="C34" s="1"/>
      <c r="D34" s="1"/>
      <c r="E34" s="1"/>
      <c r="F34" s="1"/>
      <c r="G34" s="1"/>
      <c r="H34" s="1"/>
      <c r="I34" s="1"/>
    </row>
    <row r="35" spans="1:9" x14ac:dyDescent="0.2">
      <c r="A35" s="1"/>
      <c r="B35" s="1"/>
      <c r="C35" s="1"/>
      <c r="D35" s="1"/>
      <c r="E35" s="1"/>
      <c r="F35" s="1"/>
      <c r="G35" s="1"/>
      <c r="H35" s="1"/>
      <c r="I35" s="1"/>
    </row>
    <row r="36" spans="1:9" x14ac:dyDescent="0.2">
      <c r="A36" s="1"/>
      <c r="B36" s="1"/>
      <c r="C36" s="1"/>
      <c r="D36" s="1"/>
      <c r="E36" s="1"/>
      <c r="F36" s="1"/>
      <c r="G36" s="1"/>
      <c r="H36" s="1"/>
      <c r="I36" s="1"/>
    </row>
    <row r="37" spans="1:9" x14ac:dyDescent="0.2">
      <c r="A37" s="1"/>
      <c r="B37" s="1"/>
      <c r="C37" s="1"/>
      <c r="D37" s="1"/>
      <c r="E37" s="1"/>
      <c r="F37" s="1"/>
      <c r="G37" s="1"/>
      <c r="H37" s="1"/>
      <c r="I37" s="1"/>
    </row>
    <row r="38" spans="1:9" x14ac:dyDescent="0.2">
      <c r="A38" s="1"/>
      <c r="B38" s="1"/>
      <c r="C38" s="1"/>
      <c r="D38" s="1"/>
      <c r="E38" s="1"/>
      <c r="F38" s="1"/>
      <c r="G38" s="1"/>
      <c r="H38" s="1"/>
      <c r="I38" s="1"/>
    </row>
    <row r="39" spans="1:9" x14ac:dyDescent="0.2">
      <c r="A39" s="1"/>
      <c r="B39" s="1"/>
      <c r="C39" s="1"/>
      <c r="D39" s="1"/>
      <c r="E39" s="1"/>
      <c r="F39" s="1"/>
      <c r="G39" s="1"/>
      <c r="H39" s="1"/>
      <c r="I39" s="1"/>
    </row>
    <row r="40" spans="1:9" x14ac:dyDescent="0.2">
      <c r="A40" s="1"/>
      <c r="B40" s="1"/>
      <c r="C40" s="1"/>
      <c r="D40" s="1"/>
      <c r="E40" s="1"/>
      <c r="F40" s="1"/>
      <c r="G40" s="1"/>
      <c r="H40" s="1"/>
      <c r="I40" s="1"/>
    </row>
    <row r="41" spans="1:9" x14ac:dyDescent="0.2">
      <c r="A41" s="1"/>
      <c r="B41" s="1"/>
      <c r="C41" s="1"/>
      <c r="D41" s="1"/>
      <c r="E41" s="1"/>
      <c r="F41" s="1"/>
      <c r="G41" s="1"/>
      <c r="H41" s="1"/>
      <c r="I41" s="1"/>
    </row>
    <row r="42" spans="1:9" x14ac:dyDescent="0.2">
      <c r="A42" s="1"/>
      <c r="B42" s="1"/>
      <c r="C42" s="1"/>
      <c r="D42" s="1"/>
      <c r="E42" s="1"/>
      <c r="F42" s="1"/>
      <c r="G42" s="1"/>
      <c r="H42" s="1"/>
      <c r="I42" s="1"/>
    </row>
    <row r="43" spans="1:9" x14ac:dyDescent="0.2">
      <c r="A43" s="1"/>
      <c r="B43" s="1"/>
      <c r="C43" s="1"/>
      <c r="D43" s="1"/>
      <c r="E43" s="1"/>
      <c r="F43" s="1"/>
      <c r="G43" s="1"/>
      <c r="H43" s="1"/>
      <c r="I43" s="1"/>
    </row>
    <row r="44" spans="1:9" x14ac:dyDescent="0.2">
      <c r="A44" s="1"/>
      <c r="B44" s="1"/>
      <c r="C44" s="1"/>
      <c r="D44" s="1"/>
      <c r="E44" s="1"/>
      <c r="F44" s="1"/>
      <c r="G44" s="1"/>
      <c r="H44" s="1"/>
      <c r="I44" s="1"/>
    </row>
    <row r="45" spans="1:9" x14ac:dyDescent="0.2">
      <c r="A45" s="1"/>
      <c r="B45" s="1"/>
      <c r="C45" s="1"/>
      <c r="D45" s="1"/>
      <c r="E45" s="1"/>
      <c r="F45" s="1"/>
      <c r="G45" s="1"/>
      <c r="H45" s="1"/>
      <c r="I45" s="1"/>
    </row>
    <row r="46" spans="1:9" x14ac:dyDescent="0.2">
      <c r="A46" s="1"/>
      <c r="B46" s="1"/>
      <c r="C46" s="1"/>
      <c r="D46" s="1"/>
      <c r="E46" s="1"/>
      <c r="F46" s="1"/>
      <c r="G46" s="1"/>
      <c r="H46" s="1"/>
      <c r="I46" s="1"/>
    </row>
    <row r="47" spans="1:9" x14ac:dyDescent="0.2">
      <c r="A47" s="1"/>
      <c r="B47" s="1"/>
      <c r="C47" s="1"/>
      <c r="D47" s="1"/>
      <c r="E47" s="1"/>
      <c r="F47" s="1"/>
      <c r="G47" s="1"/>
      <c r="H47" s="1"/>
      <c r="I47" s="1"/>
    </row>
    <row r="48" spans="1:9" x14ac:dyDescent="0.2">
      <c r="A48" s="1"/>
      <c r="B48" s="1"/>
      <c r="C48" s="1"/>
      <c r="D48" s="1"/>
      <c r="E48" s="1"/>
      <c r="F48" s="1"/>
      <c r="G48" s="1"/>
      <c r="H48" s="1"/>
      <c r="I48" s="1"/>
    </row>
    <row r="49" spans="1:9" x14ac:dyDescent="0.2">
      <c r="A49" s="1"/>
      <c r="B49" s="1"/>
      <c r="C49" s="1"/>
      <c r="D49" s="1"/>
      <c r="E49" s="1"/>
      <c r="F49" s="1"/>
      <c r="G49" s="1"/>
      <c r="H49" s="1"/>
      <c r="I49" s="1"/>
    </row>
    <row r="50" spans="1:9" x14ac:dyDescent="0.2">
      <c r="A50" s="1"/>
      <c r="B50" s="1"/>
      <c r="C50" s="1"/>
      <c r="D50" s="1"/>
      <c r="E50" s="1"/>
      <c r="F50" s="1"/>
      <c r="G50" s="1"/>
      <c r="H50" s="1"/>
      <c r="I50" s="1"/>
    </row>
    <row r="51" spans="1:9" x14ac:dyDescent="0.2">
      <c r="A51" s="1"/>
      <c r="B51" s="1"/>
      <c r="C51" s="1"/>
      <c r="D51" s="1"/>
      <c r="E51" s="1"/>
      <c r="F51" s="1"/>
      <c r="G51" s="1"/>
      <c r="H51" s="1"/>
      <c r="I51" s="1"/>
    </row>
    <row r="52" spans="1:9" x14ac:dyDescent="0.2">
      <c r="A52" s="1"/>
      <c r="B52" s="1"/>
      <c r="C52" s="1"/>
      <c r="D52" s="1"/>
      <c r="E52" s="1"/>
      <c r="F52" s="1"/>
      <c r="G52" s="1"/>
      <c r="H52" s="1"/>
      <c r="I52" s="1"/>
    </row>
    <row r="53" spans="1:9" x14ac:dyDescent="0.2">
      <c r="A53" s="1"/>
      <c r="B53" s="1"/>
      <c r="C53" s="1"/>
      <c r="D53" s="1"/>
      <c r="E53" s="1"/>
      <c r="F53" s="1"/>
      <c r="G53" s="1"/>
      <c r="H53" s="1"/>
      <c r="I53" s="1"/>
    </row>
    <row r="54" spans="1:9" x14ac:dyDescent="0.2">
      <c r="A54" s="1"/>
      <c r="B54" s="1"/>
      <c r="C54" s="1"/>
      <c r="D54" s="1"/>
      <c r="E54" s="1"/>
      <c r="F54" s="1"/>
      <c r="G54" s="1"/>
      <c r="H54" s="1"/>
      <c r="I54" s="1"/>
    </row>
    <row r="55" spans="1:9" x14ac:dyDescent="0.2">
      <c r="A55" s="1"/>
      <c r="B55" s="1"/>
      <c r="C55" s="1"/>
      <c r="D55" s="1"/>
      <c r="E55" s="1"/>
      <c r="F55" s="1"/>
      <c r="G55" s="1"/>
      <c r="H55" s="1"/>
      <c r="I55" s="1"/>
    </row>
    <row r="56" spans="1:9" x14ac:dyDescent="0.2">
      <c r="A56" s="1"/>
      <c r="B56" s="1"/>
      <c r="C56" s="1"/>
      <c r="D56" s="1"/>
      <c r="E56" s="1"/>
      <c r="F56" s="1"/>
      <c r="G56" s="1"/>
      <c r="H56" s="1"/>
      <c r="I56" s="1"/>
    </row>
    <row r="57" spans="1:9" x14ac:dyDescent="0.2">
      <c r="A57" s="1"/>
      <c r="B57" s="1"/>
      <c r="C57" s="1"/>
      <c r="D57" s="1"/>
      <c r="E57" s="1"/>
      <c r="F57" s="1"/>
      <c r="G57" s="1"/>
      <c r="H57" s="1"/>
      <c r="I57" s="1"/>
    </row>
    <row r="58" spans="1:9" x14ac:dyDescent="0.2">
      <c r="A58" s="1"/>
      <c r="B58" s="1"/>
      <c r="C58" s="1"/>
      <c r="D58" s="1"/>
      <c r="E58" s="1"/>
      <c r="F58" s="1"/>
      <c r="G58" s="1"/>
      <c r="H58" s="1"/>
      <c r="I58" s="1"/>
    </row>
    <row r="59" spans="1:9" x14ac:dyDescent="0.2">
      <c r="A59" s="1"/>
      <c r="B59" s="1"/>
      <c r="C59" s="1"/>
      <c r="D59" s="1"/>
      <c r="E59" s="1"/>
      <c r="F59" s="1"/>
      <c r="G59" s="1"/>
      <c r="H59" s="1"/>
      <c r="I59" s="1"/>
    </row>
    <row r="60" spans="1:9" x14ac:dyDescent="0.2">
      <c r="A60" s="1"/>
      <c r="B60" s="1"/>
      <c r="C60" s="1"/>
      <c r="D60" s="1"/>
      <c r="E60" s="1"/>
      <c r="F60" s="1"/>
      <c r="G60" s="1"/>
      <c r="H60" s="1"/>
      <c r="I60" s="1"/>
    </row>
    <row r="61" spans="1:9" x14ac:dyDescent="0.2">
      <c r="A61" s="1"/>
      <c r="B61" s="1"/>
      <c r="C61" s="1"/>
      <c r="D61" s="1"/>
      <c r="E61" s="1"/>
      <c r="F61" s="1"/>
      <c r="G61" s="1"/>
      <c r="H61" s="1"/>
      <c r="I61" s="1"/>
    </row>
    <row r="62" spans="1:9" x14ac:dyDescent="0.2">
      <c r="A62" s="1"/>
      <c r="B62" s="1"/>
      <c r="C62" s="1"/>
      <c r="D62" s="1"/>
      <c r="E62" s="1"/>
      <c r="F62" s="1"/>
      <c r="G62" s="1"/>
      <c r="H62" s="1"/>
      <c r="I62" s="1"/>
    </row>
    <row r="63" spans="1:9" x14ac:dyDescent="0.2">
      <c r="A63" s="1"/>
      <c r="B63" s="1"/>
      <c r="C63" s="1"/>
      <c r="D63" s="1"/>
      <c r="E63" s="1"/>
      <c r="F63" s="1"/>
      <c r="G63" s="1"/>
      <c r="H63" s="1"/>
      <c r="I63" s="1"/>
    </row>
    <row r="64" spans="1:9" x14ac:dyDescent="0.2">
      <c r="A64" s="1"/>
      <c r="B64" s="1"/>
      <c r="C64" s="1"/>
      <c r="D64" s="1"/>
      <c r="E64" s="1"/>
      <c r="F64" s="1"/>
      <c r="G64" s="1"/>
      <c r="H64" s="1"/>
      <c r="I64" s="1"/>
    </row>
    <row r="65" spans="1:9" x14ac:dyDescent="0.2">
      <c r="A65" s="1"/>
      <c r="B65" s="1"/>
      <c r="C65" s="1"/>
      <c r="D65" s="1"/>
      <c r="E65" s="1"/>
      <c r="F65" s="1"/>
      <c r="G65" s="1"/>
      <c r="H65" s="1"/>
      <c r="I65" s="1"/>
    </row>
    <row r="66" spans="1:9" x14ac:dyDescent="0.2">
      <c r="A66" s="1"/>
      <c r="B66" s="1"/>
      <c r="C66" s="1"/>
      <c r="D66" s="1"/>
      <c r="E66" s="1"/>
      <c r="F66" s="1"/>
      <c r="G66" s="1"/>
      <c r="H66" s="1"/>
      <c r="I66" s="1"/>
    </row>
    <row r="67" spans="1:9" x14ac:dyDescent="0.2">
      <c r="A67" s="1"/>
      <c r="B67" s="1"/>
      <c r="C67" s="1"/>
      <c r="D67" s="1"/>
      <c r="E67" s="1"/>
      <c r="F67" s="1"/>
      <c r="G67" s="1"/>
      <c r="H67" s="1"/>
      <c r="I67" s="1"/>
    </row>
    <row r="68" spans="1:9" x14ac:dyDescent="0.2">
      <c r="A68" s="1"/>
      <c r="B68" s="1"/>
      <c r="C68" s="1"/>
      <c r="D68" s="1"/>
      <c r="E68" s="1"/>
      <c r="F68" s="1"/>
      <c r="G68" s="1"/>
      <c r="H68" s="1"/>
      <c r="I68" s="1"/>
    </row>
    <row r="69" spans="1:9" x14ac:dyDescent="0.2">
      <c r="A69" s="1"/>
      <c r="B69" s="1"/>
      <c r="C69" s="1"/>
      <c r="D69" s="1"/>
      <c r="E69" s="1"/>
      <c r="F69" s="1"/>
      <c r="G69" s="1"/>
      <c r="H69" s="1"/>
      <c r="I69" s="1"/>
    </row>
    <row r="70" spans="1:9" x14ac:dyDescent="0.2">
      <c r="A70" s="1"/>
      <c r="B70" s="1"/>
      <c r="C70" s="1"/>
      <c r="D70" s="1"/>
      <c r="E70" s="1"/>
      <c r="F70" s="1"/>
      <c r="G70" s="1"/>
      <c r="H70" s="1"/>
      <c r="I70" s="1"/>
    </row>
    <row r="71" spans="1:9" x14ac:dyDescent="0.2">
      <c r="A71" s="1"/>
      <c r="B71" s="1"/>
      <c r="C71" s="1"/>
      <c r="D71" s="1"/>
      <c r="E71" s="1"/>
      <c r="F71" s="1"/>
      <c r="G71" s="1"/>
      <c r="H71" s="1"/>
      <c r="I71" s="1"/>
    </row>
    <row r="72" spans="1:9" x14ac:dyDescent="0.2">
      <c r="A72" s="1"/>
      <c r="B72" s="1"/>
      <c r="C72" s="1"/>
      <c r="D72" s="1"/>
      <c r="E72" s="1"/>
      <c r="F72" s="1"/>
      <c r="G72" s="1"/>
      <c r="H72" s="1"/>
      <c r="I72" s="1"/>
    </row>
    <row r="73" spans="1:9" x14ac:dyDescent="0.2">
      <c r="A73" s="1"/>
      <c r="B73" s="1"/>
      <c r="C73" s="1"/>
      <c r="D73" s="1"/>
      <c r="E73" s="1"/>
      <c r="F73" s="1"/>
      <c r="G73" s="1"/>
      <c r="H73" s="1"/>
      <c r="I73" s="1"/>
    </row>
    <row r="74" spans="1:9" x14ac:dyDescent="0.2">
      <c r="A74" s="1"/>
      <c r="B74" s="1"/>
      <c r="C74" s="1"/>
      <c r="D74" s="1"/>
      <c r="E74" s="1"/>
      <c r="F74" s="1"/>
      <c r="G74" s="1"/>
      <c r="H74" s="1"/>
      <c r="I74" s="1"/>
    </row>
    <row r="75" spans="1:9" x14ac:dyDescent="0.2">
      <c r="A75" s="1"/>
      <c r="B75" s="1"/>
      <c r="C75" s="1"/>
      <c r="D75" s="1"/>
      <c r="E75" s="1"/>
      <c r="F75" s="1"/>
      <c r="G75" s="1"/>
      <c r="H75" s="1"/>
      <c r="I75" s="1"/>
    </row>
    <row r="76" spans="1:9" x14ac:dyDescent="0.2">
      <c r="A76" s="1"/>
      <c r="B76" s="1"/>
      <c r="C76" s="1"/>
      <c r="D76" s="1"/>
      <c r="E76" s="1"/>
      <c r="F76" s="1"/>
      <c r="G76" s="1"/>
      <c r="H76" s="1"/>
      <c r="I76" s="1"/>
    </row>
    <row r="77" spans="1:9" x14ac:dyDescent="0.2">
      <c r="A77" s="1"/>
      <c r="B77" s="1"/>
      <c r="C77" s="1"/>
      <c r="D77" s="1"/>
      <c r="E77" s="1"/>
      <c r="F77" s="1"/>
      <c r="G77" s="1"/>
      <c r="H77" s="1"/>
      <c r="I77" s="1"/>
    </row>
    <row r="78" spans="1:9" x14ac:dyDescent="0.2">
      <c r="A78" s="1"/>
      <c r="B78" s="1"/>
      <c r="C78" s="1"/>
      <c r="D78" s="1"/>
      <c r="E78" s="1"/>
      <c r="F78" s="1"/>
      <c r="G78" s="1"/>
      <c r="H78" s="1"/>
      <c r="I78" s="1"/>
    </row>
    <row r="79" spans="1:9" x14ac:dyDescent="0.2">
      <c r="A79" s="1"/>
      <c r="B79" s="1"/>
      <c r="C79" s="1"/>
      <c r="D79" s="1"/>
      <c r="E79" s="1"/>
      <c r="F79" s="1"/>
      <c r="G79" s="1"/>
      <c r="H79" s="1"/>
      <c r="I79" s="1"/>
    </row>
    <row r="80" spans="1:9" x14ac:dyDescent="0.2">
      <c r="A80" s="1"/>
      <c r="B80" s="1"/>
      <c r="C80" s="1"/>
      <c r="D80" s="1"/>
      <c r="E80" s="1"/>
      <c r="F80" s="1"/>
      <c r="G80" s="1"/>
      <c r="H80" s="1"/>
      <c r="I80" s="1"/>
    </row>
    <row r="81" spans="1:9" x14ac:dyDescent="0.2">
      <c r="A81" s="1"/>
      <c r="B81" s="1"/>
      <c r="C81" s="1"/>
      <c r="D81" s="1"/>
      <c r="E81" s="1"/>
      <c r="F81" s="1"/>
      <c r="G81" s="1"/>
      <c r="H81" s="1"/>
      <c r="I81" s="1"/>
    </row>
    <row r="82" spans="1:9" x14ac:dyDescent="0.2">
      <c r="A82" s="1"/>
      <c r="B82" s="1"/>
      <c r="C82" s="1"/>
      <c r="D82" s="1"/>
      <c r="E82" s="1"/>
      <c r="F82" s="1"/>
      <c r="G82" s="1"/>
      <c r="H82" s="1"/>
      <c r="I82" s="1"/>
    </row>
    <row r="83" spans="1:9" x14ac:dyDescent="0.2">
      <c r="A83" s="1"/>
      <c r="B83" s="1"/>
      <c r="C83" s="1"/>
      <c r="D83" s="1"/>
      <c r="E83" s="1"/>
      <c r="F83" s="1"/>
      <c r="G83" s="1"/>
      <c r="H83" s="1"/>
      <c r="I83" s="1"/>
    </row>
    <row r="84" spans="1:9" x14ac:dyDescent="0.2">
      <c r="A84" s="1"/>
      <c r="B84" s="1"/>
      <c r="C84" s="1"/>
      <c r="D84" s="1"/>
      <c r="E84" s="1"/>
      <c r="F84" s="1"/>
      <c r="G84" s="1"/>
      <c r="H84" s="1"/>
      <c r="I84" s="1"/>
    </row>
    <row r="85" spans="1:9" x14ac:dyDescent="0.2">
      <c r="A85" s="1"/>
      <c r="B85" s="1"/>
      <c r="C85" s="1"/>
      <c r="D85" s="1"/>
      <c r="E85" s="1"/>
      <c r="F85" s="1"/>
      <c r="G85" s="1"/>
      <c r="H85" s="1"/>
      <c r="I85" s="1"/>
    </row>
    <row r="86" spans="1:9" x14ac:dyDescent="0.2">
      <c r="A86" s="1"/>
      <c r="B86" s="1"/>
      <c r="C86" s="1"/>
      <c r="D86" s="1"/>
      <c r="E86" s="1"/>
      <c r="F86" s="1"/>
      <c r="G86" s="1"/>
      <c r="H86" s="1"/>
      <c r="I86" s="1"/>
    </row>
    <row r="87" spans="1:9" x14ac:dyDescent="0.2">
      <c r="A87" s="1"/>
      <c r="B87" s="1"/>
      <c r="C87" s="1"/>
      <c r="D87" s="1"/>
      <c r="E87" s="1"/>
      <c r="F87" s="1"/>
      <c r="G87" s="1"/>
      <c r="H87" s="1"/>
      <c r="I87" s="1"/>
    </row>
    <row r="88" spans="1:9" x14ac:dyDescent="0.2">
      <c r="A88" s="1"/>
      <c r="B88" s="1"/>
      <c r="C88" s="1"/>
      <c r="D88" s="1"/>
      <c r="E88" s="1"/>
      <c r="F88" s="1"/>
      <c r="G88" s="1"/>
      <c r="H88" s="1"/>
      <c r="I88" s="1"/>
    </row>
    <row r="89" spans="1:9" x14ac:dyDescent="0.2">
      <c r="A89" s="1"/>
      <c r="B89" s="1"/>
      <c r="C89" s="1"/>
      <c r="D89" s="1"/>
      <c r="E89" s="1"/>
      <c r="F89" s="1"/>
      <c r="G89" s="1"/>
      <c r="H89" s="1"/>
      <c r="I89" s="1"/>
    </row>
    <row r="90" spans="1:9" x14ac:dyDescent="0.2">
      <c r="A90" s="1"/>
      <c r="B90" s="1"/>
      <c r="C90" s="1"/>
      <c r="D90" s="1"/>
      <c r="E90" s="1"/>
      <c r="F90" s="1"/>
      <c r="G90" s="1"/>
      <c r="H90" s="1"/>
      <c r="I90" s="1"/>
    </row>
    <row r="91" spans="1:9" x14ac:dyDescent="0.2">
      <c r="A91" s="1"/>
      <c r="B91" s="1"/>
      <c r="C91" s="1"/>
      <c r="D91" s="1"/>
      <c r="E91" s="1"/>
      <c r="F91" s="1"/>
      <c r="G91" s="1"/>
      <c r="H91" s="1"/>
      <c r="I91" s="1"/>
    </row>
    <row r="92" spans="1:9" x14ac:dyDescent="0.2">
      <c r="A92" s="1"/>
      <c r="B92" s="1"/>
      <c r="C92" s="1"/>
      <c r="D92" s="1"/>
      <c r="E92" s="1"/>
      <c r="F92" s="1"/>
      <c r="G92" s="1"/>
      <c r="H92" s="1"/>
      <c r="I92" s="1"/>
    </row>
    <row r="93" spans="1:9" x14ac:dyDescent="0.2">
      <c r="A93" s="1"/>
      <c r="B93" s="1"/>
      <c r="C93" s="1"/>
      <c r="D93" s="1"/>
      <c r="E93" s="1"/>
      <c r="F93" s="1"/>
      <c r="G93" s="1"/>
      <c r="H93" s="1"/>
      <c r="I93" s="1"/>
    </row>
    <row r="94" spans="1:9" x14ac:dyDescent="0.2">
      <c r="A94" s="1"/>
      <c r="B94" s="1"/>
      <c r="C94" s="1"/>
      <c r="D94" s="1"/>
      <c r="E94" s="1"/>
      <c r="F94" s="1"/>
      <c r="G94" s="1"/>
      <c r="H94" s="1"/>
      <c r="I94" s="1"/>
    </row>
    <row r="95" spans="1:9" x14ac:dyDescent="0.2">
      <c r="A95" s="1"/>
      <c r="B95" s="1"/>
      <c r="C95" s="1"/>
      <c r="D95" s="1"/>
      <c r="E95" s="1"/>
      <c r="F95" s="1"/>
      <c r="G95" s="1"/>
      <c r="H95" s="1"/>
      <c r="I95" s="1"/>
    </row>
    <row r="96" spans="1:9" x14ac:dyDescent="0.2">
      <c r="A96" s="1"/>
      <c r="B96" s="1"/>
      <c r="C96" s="1"/>
      <c r="D96" s="1"/>
      <c r="E96" s="1"/>
      <c r="F96" s="1"/>
      <c r="G96" s="1"/>
      <c r="H96" s="1"/>
      <c r="I96" s="1"/>
    </row>
    <row r="97" spans="1:9" x14ac:dyDescent="0.2">
      <c r="A97" s="1"/>
      <c r="B97" s="1"/>
      <c r="C97" s="1"/>
      <c r="D97" s="1"/>
      <c r="E97" s="1"/>
      <c r="F97" s="1"/>
      <c r="G97" s="1"/>
      <c r="H97" s="1"/>
      <c r="I97" s="1"/>
    </row>
    <row r="98" spans="1:9" x14ac:dyDescent="0.2">
      <c r="A98" s="1"/>
      <c r="B98" s="1"/>
      <c r="C98" s="1"/>
      <c r="D98" s="1"/>
      <c r="E98" s="1"/>
      <c r="F98" s="1"/>
      <c r="G98" s="1"/>
      <c r="H98" s="1"/>
      <c r="I98" s="1"/>
    </row>
  </sheetData>
  <mergeCells count="2">
    <mergeCell ref="A1:C1"/>
    <mergeCell ref="A14:C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6" tint="-0.499984740745262"/>
  </sheetPr>
  <dimension ref="A1:S97"/>
  <sheetViews>
    <sheetView rightToLeft="1" workbookViewId="0">
      <selection activeCell="C4" sqref="C4"/>
    </sheetView>
  </sheetViews>
  <sheetFormatPr defaultRowHeight="14.25" x14ac:dyDescent="0.2"/>
  <cols>
    <col min="1" max="1" width="5.625" customWidth="1"/>
    <col min="2" max="2" width="14.875" customWidth="1"/>
    <col min="3" max="3" width="71" customWidth="1"/>
    <col min="4" max="13" width="2.75" customWidth="1"/>
  </cols>
  <sheetData>
    <row r="1" spans="1:19" ht="60" customHeight="1" x14ac:dyDescent="0.2">
      <c r="A1" s="39" t="s">
        <v>128</v>
      </c>
      <c r="B1" s="39"/>
      <c r="C1" s="39"/>
      <c r="D1" s="39"/>
      <c r="E1" s="39"/>
      <c r="F1" s="39"/>
      <c r="G1" s="39"/>
      <c r="H1" s="39"/>
      <c r="I1" s="39"/>
      <c r="J1" s="39"/>
      <c r="K1" s="39"/>
      <c r="L1" s="39"/>
      <c r="M1" s="39"/>
      <c r="N1" s="1"/>
      <c r="O1" s="1"/>
      <c r="P1" s="1"/>
      <c r="Q1" s="1"/>
      <c r="R1" s="1"/>
      <c r="S1" s="1"/>
    </row>
    <row r="2" spans="1:19" ht="46.5" customHeight="1" x14ac:dyDescent="0.2">
      <c r="A2" s="46" t="s">
        <v>13</v>
      </c>
      <c r="B2" s="46" t="s">
        <v>126</v>
      </c>
      <c r="C2" s="46" t="s">
        <v>125</v>
      </c>
      <c r="D2" s="55" t="s">
        <v>127</v>
      </c>
      <c r="E2" s="56"/>
      <c r="F2" s="56"/>
      <c r="G2" s="56"/>
      <c r="H2" s="56"/>
      <c r="I2" s="56"/>
      <c r="J2" s="56"/>
      <c r="K2" s="56"/>
      <c r="L2" s="56"/>
      <c r="M2" s="57"/>
      <c r="N2" s="11"/>
      <c r="O2" s="1"/>
      <c r="P2" s="1"/>
      <c r="Q2" s="1"/>
      <c r="R2" s="1"/>
      <c r="S2" s="1"/>
    </row>
    <row r="3" spans="1:19" ht="27" customHeight="1" x14ac:dyDescent="0.2">
      <c r="A3" s="47"/>
      <c r="B3" s="47"/>
      <c r="C3" s="47"/>
      <c r="D3" s="19">
        <v>10</v>
      </c>
      <c r="E3" s="19">
        <v>9</v>
      </c>
      <c r="F3" s="19">
        <v>8</v>
      </c>
      <c r="G3" s="19">
        <v>7</v>
      </c>
      <c r="H3" s="19">
        <v>6</v>
      </c>
      <c r="I3" s="19">
        <v>5</v>
      </c>
      <c r="J3" s="19">
        <v>4</v>
      </c>
      <c r="K3" s="19">
        <v>3</v>
      </c>
      <c r="L3" s="19">
        <v>2</v>
      </c>
      <c r="M3" s="19">
        <v>1</v>
      </c>
      <c r="N3" s="11"/>
      <c r="O3" s="1"/>
      <c r="P3" s="1"/>
      <c r="Q3" s="1"/>
      <c r="R3" s="1"/>
      <c r="S3" s="1"/>
    </row>
    <row r="4" spans="1:19" ht="23.25" customHeight="1" x14ac:dyDescent="0.2">
      <c r="A4" s="26">
        <v>1</v>
      </c>
      <c r="B4" s="26"/>
      <c r="C4" s="26"/>
      <c r="D4" s="26"/>
      <c r="E4" s="26"/>
      <c r="F4" s="26"/>
      <c r="G4" s="26"/>
      <c r="H4" s="26"/>
      <c r="I4" s="26"/>
      <c r="J4" s="26"/>
      <c r="K4" s="26"/>
      <c r="L4" s="26"/>
      <c r="M4" s="26"/>
      <c r="N4" s="11"/>
      <c r="O4" s="1"/>
      <c r="P4" s="1"/>
      <c r="Q4" s="1"/>
      <c r="R4" s="1"/>
      <c r="S4" s="1"/>
    </row>
    <row r="5" spans="1:19" ht="23.25" customHeight="1" x14ac:dyDescent="0.2">
      <c r="A5" s="26">
        <v>2</v>
      </c>
      <c r="B5" s="26"/>
      <c r="C5" s="26"/>
      <c r="D5" s="26"/>
      <c r="E5" s="26"/>
      <c r="F5" s="26"/>
      <c r="G5" s="26"/>
      <c r="H5" s="26"/>
      <c r="I5" s="26"/>
      <c r="J5" s="26"/>
      <c r="K5" s="26"/>
      <c r="L5" s="26"/>
      <c r="M5" s="26"/>
      <c r="N5" s="11"/>
      <c r="O5" s="1"/>
      <c r="P5" s="1"/>
      <c r="Q5" s="1"/>
      <c r="R5" s="1"/>
      <c r="S5" s="1"/>
    </row>
    <row r="6" spans="1:19" ht="23.25" customHeight="1" x14ac:dyDescent="0.2">
      <c r="A6" s="26">
        <v>3</v>
      </c>
      <c r="B6" s="26"/>
      <c r="C6" s="26"/>
      <c r="D6" s="26"/>
      <c r="E6" s="26"/>
      <c r="F6" s="26"/>
      <c r="G6" s="26"/>
      <c r="H6" s="26"/>
      <c r="I6" s="26"/>
      <c r="J6" s="26"/>
      <c r="K6" s="26"/>
      <c r="L6" s="26"/>
      <c r="M6" s="26"/>
      <c r="N6" s="11"/>
      <c r="O6" s="1"/>
      <c r="P6" s="1"/>
      <c r="Q6" s="1"/>
      <c r="R6" s="1"/>
      <c r="S6" s="1"/>
    </row>
    <row r="7" spans="1:19" ht="23.25" customHeight="1" x14ac:dyDescent="0.2">
      <c r="A7" s="26">
        <v>4</v>
      </c>
      <c r="B7" s="26"/>
      <c r="C7" s="26"/>
      <c r="D7" s="26"/>
      <c r="E7" s="26"/>
      <c r="F7" s="26"/>
      <c r="G7" s="26"/>
      <c r="H7" s="26"/>
      <c r="I7" s="26"/>
      <c r="J7" s="26"/>
      <c r="K7" s="26"/>
      <c r="L7" s="26"/>
      <c r="M7" s="26"/>
      <c r="N7" s="11"/>
      <c r="O7" s="1"/>
      <c r="P7" s="1"/>
      <c r="Q7" s="1"/>
      <c r="R7" s="1"/>
      <c r="S7" s="1"/>
    </row>
    <row r="8" spans="1:19" ht="23.25" customHeight="1" x14ac:dyDescent="0.2">
      <c r="A8" s="26">
        <v>5</v>
      </c>
      <c r="B8" s="26"/>
      <c r="C8" s="26"/>
      <c r="D8" s="26"/>
      <c r="E8" s="26"/>
      <c r="F8" s="26"/>
      <c r="G8" s="26"/>
      <c r="H8" s="26"/>
      <c r="I8" s="26"/>
      <c r="J8" s="26"/>
      <c r="K8" s="26"/>
      <c r="L8" s="26"/>
      <c r="M8" s="26"/>
      <c r="N8" s="11"/>
      <c r="O8" s="1"/>
      <c r="P8" s="1"/>
      <c r="Q8" s="1"/>
      <c r="R8" s="1"/>
      <c r="S8" s="1"/>
    </row>
    <row r="9" spans="1:19" ht="23.25" customHeight="1" x14ac:dyDescent="0.2">
      <c r="A9" s="26">
        <v>6</v>
      </c>
      <c r="B9" s="26"/>
      <c r="C9" s="26"/>
      <c r="D9" s="26"/>
      <c r="E9" s="26"/>
      <c r="F9" s="26"/>
      <c r="G9" s="26"/>
      <c r="H9" s="26"/>
      <c r="I9" s="26"/>
      <c r="J9" s="26"/>
      <c r="K9" s="26"/>
      <c r="L9" s="26"/>
      <c r="M9" s="26"/>
      <c r="N9" s="11"/>
      <c r="O9" s="1"/>
      <c r="P9" s="1"/>
      <c r="Q9" s="1"/>
      <c r="R9" s="1"/>
      <c r="S9" s="1"/>
    </row>
    <row r="10" spans="1:19" ht="23.25" customHeight="1" x14ac:dyDescent="0.2">
      <c r="A10" s="26">
        <v>7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6"/>
      <c r="M10" s="26"/>
      <c r="N10" s="11"/>
      <c r="O10" s="1"/>
      <c r="P10" s="1"/>
      <c r="Q10" s="1"/>
      <c r="R10" s="1"/>
      <c r="S10" s="1"/>
    </row>
    <row r="11" spans="1:19" ht="23.25" customHeight="1" x14ac:dyDescent="0.2">
      <c r="A11" s="25">
        <v>8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11"/>
      <c r="O11" s="1"/>
      <c r="P11" s="1"/>
      <c r="Q11" s="1"/>
      <c r="R11" s="1"/>
      <c r="S11" s="1"/>
    </row>
    <row r="12" spans="1:19" ht="23.25" customHeight="1" x14ac:dyDescent="0.2">
      <c r="A12" s="25">
        <v>9</v>
      </c>
      <c r="B12" s="25"/>
      <c r="C12" s="25"/>
      <c r="D12" s="25"/>
      <c r="E12" s="25"/>
      <c r="F12" s="25"/>
      <c r="G12" s="25"/>
      <c r="H12" s="25"/>
      <c r="I12" s="25"/>
      <c r="J12" s="25"/>
      <c r="K12" s="25"/>
      <c r="L12" s="25"/>
      <c r="M12" s="25"/>
      <c r="N12" s="11"/>
      <c r="O12" s="1"/>
      <c r="P12" s="1"/>
      <c r="Q12" s="1"/>
      <c r="R12" s="1"/>
      <c r="S12" s="1"/>
    </row>
    <row r="13" spans="1:19" ht="23.25" customHeight="1" x14ac:dyDescent="0.2">
      <c r="A13" s="25">
        <v>10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11"/>
      <c r="O13" s="1"/>
      <c r="P13" s="1"/>
      <c r="Q13" s="1"/>
      <c r="R13" s="1"/>
      <c r="S13" s="1"/>
    </row>
    <row r="14" spans="1:19" ht="26.25" customHeight="1" x14ac:dyDescent="0.2">
      <c r="A14" s="27"/>
      <c r="B14" s="58"/>
      <c r="C14" s="58"/>
      <c r="D14" s="58"/>
      <c r="E14" s="58"/>
      <c r="F14" s="58"/>
      <c r="G14" s="58"/>
      <c r="H14" s="58"/>
      <c r="I14" s="58"/>
      <c r="J14" s="58"/>
      <c r="K14" s="58"/>
      <c r="L14" s="58"/>
      <c r="M14" s="59"/>
      <c r="N14" s="1"/>
      <c r="O14" s="1"/>
      <c r="P14" s="1"/>
      <c r="Q14" s="1"/>
      <c r="R14" s="1"/>
      <c r="S14" s="1"/>
    </row>
    <row r="15" spans="1:19" ht="16.5" customHeight="1" x14ac:dyDescent="0.2">
      <c r="A15" s="2"/>
      <c r="B15" s="53"/>
      <c r="C15" s="53"/>
      <c r="D15" s="53"/>
      <c r="E15" s="53"/>
      <c r="F15" s="53"/>
      <c r="G15" s="53"/>
      <c r="H15" s="53"/>
      <c r="I15" s="53"/>
      <c r="J15" s="53"/>
      <c r="K15" s="53"/>
      <c r="L15" s="53"/>
      <c r="M15" s="54"/>
      <c r="N15" s="1"/>
      <c r="O15" s="1"/>
      <c r="P15" s="1"/>
      <c r="Q15" s="1"/>
      <c r="R15" s="1"/>
      <c r="S15" s="1"/>
    </row>
    <row r="16" spans="1:19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</row>
    <row r="17" spans="1:19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</row>
    <row r="18" spans="1:19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</row>
    <row r="19" spans="1:19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</row>
    <row r="20" spans="1:19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</row>
    <row r="21" spans="1:19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</row>
    <row r="22" spans="1:19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</row>
    <row r="23" spans="1:19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</row>
    <row r="24" spans="1:19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</row>
    <row r="25" spans="1:19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</row>
    <row r="26" spans="1:19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</row>
    <row r="27" spans="1:19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</row>
    <row r="28" spans="1:19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</row>
    <row r="29" spans="1:19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</row>
    <row r="30" spans="1:19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</row>
    <row r="31" spans="1:19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</row>
    <row r="32" spans="1:19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</row>
    <row r="33" spans="1:19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</row>
    <row r="34" spans="1:19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</row>
    <row r="35" spans="1:19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</row>
    <row r="36" spans="1:19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</row>
    <row r="37" spans="1:19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</row>
    <row r="38" spans="1:19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</row>
    <row r="39" spans="1:19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</row>
    <row r="40" spans="1:19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</row>
    <row r="41" spans="1:19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</row>
    <row r="42" spans="1:19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</row>
    <row r="43" spans="1:19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</row>
    <row r="44" spans="1:19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</row>
    <row r="45" spans="1:19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</row>
    <row r="46" spans="1:19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</row>
    <row r="47" spans="1:19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</row>
    <row r="48" spans="1:19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  <row r="49" spans="1:19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</row>
    <row r="50" spans="1:19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</row>
    <row r="51" spans="1:19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  <row r="52" spans="1:19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</row>
    <row r="53" spans="1:19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</row>
    <row r="54" spans="1:19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</row>
    <row r="55" spans="1:19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</row>
    <row r="56" spans="1:19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</row>
    <row r="57" spans="1:19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</row>
    <row r="58" spans="1:19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</row>
    <row r="59" spans="1:19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</row>
    <row r="60" spans="1:19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</row>
    <row r="61" spans="1:19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</row>
    <row r="62" spans="1:19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</row>
    <row r="63" spans="1:19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</row>
    <row r="64" spans="1:19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</row>
    <row r="65" spans="1:19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</row>
    <row r="66" spans="1:19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</row>
    <row r="67" spans="1:19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</row>
    <row r="68" spans="1:19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</row>
    <row r="69" spans="1:19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</row>
    <row r="70" spans="1:19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</row>
    <row r="71" spans="1:19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</row>
    <row r="72" spans="1:19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</row>
    <row r="73" spans="1:19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</row>
    <row r="74" spans="1:19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</row>
    <row r="75" spans="1:19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</row>
    <row r="76" spans="1:19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</row>
    <row r="77" spans="1:19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</row>
    <row r="78" spans="1:19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</row>
    <row r="79" spans="1:19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</row>
    <row r="80" spans="1:19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</row>
    <row r="81" spans="1:19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</row>
    <row r="82" spans="1:19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</row>
    <row r="83" spans="1:19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</row>
    <row r="84" spans="1:19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</row>
    <row r="85" spans="1:19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</row>
    <row r="86" spans="1:19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  <c r="Q86" s="1"/>
      <c r="R86" s="1"/>
      <c r="S86" s="1"/>
    </row>
    <row r="87" spans="1:19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  <c r="Q87" s="1"/>
      <c r="R87" s="1"/>
      <c r="S87" s="1"/>
    </row>
    <row r="88" spans="1:19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  <c r="Q88" s="1"/>
      <c r="R88" s="1"/>
      <c r="S88" s="1"/>
    </row>
    <row r="89" spans="1:19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  <c r="Q89" s="1"/>
      <c r="R89" s="1"/>
      <c r="S89" s="1"/>
    </row>
    <row r="90" spans="1:19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  <c r="Q90" s="1"/>
      <c r="R90" s="1"/>
      <c r="S90" s="1"/>
    </row>
    <row r="91" spans="1:19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  <c r="Q91" s="1"/>
      <c r="R91" s="1"/>
      <c r="S91" s="1"/>
    </row>
    <row r="92" spans="1:19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  <c r="Q92" s="1"/>
      <c r="R92" s="1"/>
      <c r="S92" s="1"/>
    </row>
    <row r="93" spans="1:19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  <c r="Q93" s="1"/>
      <c r="R93" s="1"/>
      <c r="S93" s="1"/>
    </row>
    <row r="94" spans="1:19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  <c r="Q94" s="1"/>
      <c r="R94" s="1"/>
      <c r="S94" s="1"/>
    </row>
    <row r="95" spans="1:19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  <c r="Q95" s="1"/>
      <c r="R95" s="1"/>
      <c r="S95" s="1"/>
    </row>
    <row r="96" spans="1:19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  <c r="P96" s="1"/>
      <c r="Q96" s="1"/>
      <c r="R96" s="1"/>
      <c r="S96" s="1"/>
    </row>
    <row r="97" spans="1:19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  <c r="P97" s="1"/>
      <c r="Q97" s="1"/>
      <c r="R97" s="1"/>
      <c r="S97" s="1"/>
    </row>
  </sheetData>
  <mergeCells count="7">
    <mergeCell ref="B15:M15"/>
    <mergeCell ref="C2:C3"/>
    <mergeCell ref="A1:M1"/>
    <mergeCell ref="A2:A3"/>
    <mergeCell ref="B2:B3"/>
    <mergeCell ref="D2:M2"/>
    <mergeCell ref="B14:M14"/>
  </mergeCells>
  <pageMargins left="0.7" right="0.7" top="0.75" bottom="0.75" header="0.3" footer="0.3"/>
  <pageSetup paperSize="9" orientation="portrait" horizontalDpi="4294967295" verticalDpi="4294967295"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3" tint="0.39997558519241921"/>
  </sheetPr>
  <dimension ref="A1:S97"/>
  <sheetViews>
    <sheetView rightToLeft="1" topLeftCell="A13" workbookViewId="0">
      <selection activeCell="A16" sqref="A16"/>
    </sheetView>
  </sheetViews>
  <sheetFormatPr defaultRowHeight="14.25" x14ac:dyDescent="0.2"/>
  <cols>
    <col min="1" max="1" width="5.625" customWidth="1"/>
    <col min="2" max="2" width="14.875" customWidth="1"/>
    <col min="3" max="3" width="71" customWidth="1"/>
    <col min="4" max="13" width="2.75" customWidth="1"/>
  </cols>
  <sheetData>
    <row r="1" spans="1:19" ht="71.25" customHeight="1" x14ac:dyDescent="0.2">
      <c r="A1" s="67" t="s">
        <v>129</v>
      </c>
      <c r="B1" s="67"/>
      <c r="C1" s="67"/>
      <c r="D1" s="67"/>
      <c r="E1" s="67"/>
      <c r="F1" s="67"/>
      <c r="G1" s="67"/>
      <c r="H1" s="67"/>
      <c r="I1" s="67"/>
      <c r="J1" s="67"/>
      <c r="K1" s="67"/>
      <c r="L1" s="67"/>
      <c r="M1" s="67"/>
      <c r="N1" s="1"/>
      <c r="O1" s="1"/>
      <c r="P1" s="1"/>
      <c r="Q1" s="1"/>
      <c r="R1" s="1"/>
      <c r="S1" s="1"/>
    </row>
    <row r="2" spans="1:19" ht="46.5" customHeight="1" x14ac:dyDescent="0.2">
      <c r="A2" s="46" t="s">
        <v>13</v>
      </c>
      <c r="B2" s="46" t="s">
        <v>126</v>
      </c>
      <c r="C2" s="46" t="s">
        <v>125</v>
      </c>
      <c r="D2" s="55" t="s">
        <v>130</v>
      </c>
      <c r="E2" s="56"/>
      <c r="F2" s="56"/>
      <c r="G2" s="56"/>
      <c r="H2" s="56"/>
      <c r="I2" s="56"/>
      <c r="J2" s="56"/>
      <c r="K2" s="56"/>
      <c r="L2" s="56"/>
      <c r="M2" s="57"/>
      <c r="N2" s="11"/>
      <c r="O2" s="1"/>
      <c r="P2" s="1"/>
      <c r="Q2" s="1"/>
      <c r="R2" s="1"/>
      <c r="S2" s="1"/>
    </row>
    <row r="3" spans="1:19" ht="27" customHeight="1" x14ac:dyDescent="0.2">
      <c r="A3" s="47"/>
      <c r="B3" s="47"/>
      <c r="C3" s="47"/>
      <c r="D3" s="19">
        <v>10</v>
      </c>
      <c r="E3" s="19">
        <v>9</v>
      </c>
      <c r="F3" s="19">
        <v>8</v>
      </c>
      <c r="G3" s="19">
        <v>7</v>
      </c>
      <c r="H3" s="19">
        <v>6</v>
      </c>
      <c r="I3" s="19">
        <v>5</v>
      </c>
      <c r="J3" s="19">
        <v>4</v>
      </c>
      <c r="K3" s="19">
        <v>3</v>
      </c>
      <c r="L3" s="19">
        <v>2</v>
      </c>
      <c r="M3" s="19">
        <v>1</v>
      </c>
      <c r="N3" s="11"/>
      <c r="O3" s="1"/>
      <c r="P3" s="1"/>
      <c r="Q3" s="1"/>
      <c r="R3" s="1"/>
      <c r="S3" s="1"/>
    </row>
    <row r="4" spans="1:19" ht="23.25" customHeight="1" x14ac:dyDescent="0.2">
      <c r="A4" s="26">
        <v>1</v>
      </c>
      <c r="B4" s="26"/>
      <c r="C4" s="26"/>
      <c r="D4" s="26"/>
      <c r="E4" s="26"/>
      <c r="F4" s="26"/>
      <c r="G4" s="26"/>
      <c r="H4" s="26"/>
      <c r="I4" s="26"/>
      <c r="J4" s="26"/>
      <c r="K4" s="26"/>
      <c r="L4" s="26"/>
      <c r="M4" s="26"/>
      <c r="N4" s="11"/>
      <c r="O4" s="1"/>
      <c r="P4" s="1"/>
      <c r="Q4" s="1"/>
      <c r="R4" s="1"/>
      <c r="S4" s="1"/>
    </row>
    <row r="5" spans="1:19" ht="23.25" customHeight="1" x14ac:dyDescent="0.2">
      <c r="A5" s="26">
        <v>2</v>
      </c>
      <c r="B5" s="26"/>
      <c r="C5" s="26"/>
      <c r="D5" s="26"/>
      <c r="E5" s="26"/>
      <c r="F5" s="26"/>
      <c r="G5" s="26"/>
      <c r="H5" s="26"/>
      <c r="I5" s="26"/>
      <c r="J5" s="26"/>
      <c r="K5" s="26"/>
      <c r="L5" s="26"/>
      <c r="M5" s="26"/>
      <c r="N5" s="11"/>
      <c r="O5" s="1"/>
      <c r="P5" s="1"/>
      <c r="Q5" s="1"/>
      <c r="R5" s="1"/>
      <c r="S5" s="1"/>
    </row>
    <row r="6" spans="1:19" ht="23.25" customHeight="1" x14ac:dyDescent="0.2">
      <c r="A6" s="26">
        <v>3</v>
      </c>
      <c r="B6" s="26"/>
      <c r="C6" s="26"/>
      <c r="D6" s="26"/>
      <c r="E6" s="26"/>
      <c r="F6" s="26"/>
      <c r="G6" s="26"/>
      <c r="H6" s="26"/>
      <c r="I6" s="26"/>
      <c r="J6" s="26"/>
      <c r="K6" s="26"/>
      <c r="L6" s="26"/>
      <c r="M6" s="26"/>
      <c r="N6" s="11"/>
      <c r="O6" s="1"/>
      <c r="P6" s="1"/>
      <c r="Q6" s="1"/>
      <c r="R6" s="1"/>
      <c r="S6" s="1"/>
    </row>
    <row r="7" spans="1:19" ht="23.25" customHeight="1" x14ac:dyDescent="0.2">
      <c r="A7" s="26">
        <v>4</v>
      </c>
      <c r="B7" s="26"/>
      <c r="C7" s="26"/>
      <c r="D7" s="26"/>
      <c r="E7" s="26"/>
      <c r="F7" s="26"/>
      <c r="G7" s="26"/>
      <c r="H7" s="26"/>
      <c r="I7" s="26"/>
      <c r="J7" s="26"/>
      <c r="K7" s="26"/>
      <c r="L7" s="26"/>
      <c r="M7" s="26"/>
      <c r="N7" s="11"/>
      <c r="O7" s="1"/>
      <c r="P7" s="1"/>
      <c r="Q7" s="1"/>
      <c r="R7" s="1"/>
      <c r="S7" s="1"/>
    </row>
    <row r="8" spans="1:19" ht="23.25" customHeight="1" x14ac:dyDescent="0.2">
      <c r="A8" s="26">
        <v>5</v>
      </c>
      <c r="B8" s="26"/>
      <c r="C8" s="26"/>
      <c r="D8" s="26"/>
      <c r="E8" s="26"/>
      <c r="F8" s="26"/>
      <c r="G8" s="26"/>
      <c r="H8" s="26"/>
      <c r="I8" s="26"/>
      <c r="J8" s="26"/>
      <c r="K8" s="26"/>
      <c r="L8" s="26"/>
      <c r="M8" s="26"/>
      <c r="N8" s="11"/>
      <c r="O8" s="1"/>
      <c r="P8" s="1"/>
      <c r="Q8" s="1"/>
      <c r="R8" s="1"/>
      <c r="S8" s="1"/>
    </row>
    <row r="9" spans="1:19" ht="23.25" customHeight="1" x14ac:dyDescent="0.2">
      <c r="A9" s="26">
        <v>6</v>
      </c>
      <c r="B9" s="26"/>
      <c r="C9" s="26"/>
      <c r="D9" s="26"/>
      <c r="E9" s="26"/>
      <c r="F9" s="26"/>
      <c r="G9" s="26"/>
      <c r="H9" s="26"/>
      <c r="I9" s="26"/>
      <c r="J9" s="26"/>
      <c r="K9" s="26"/>
      <c r="L9" s="26"/>
      <c r="M9" s="26"/>
      <c r="N9" s="11"/>
      <c r="O9" s="1"/>
      <c r="P9" s="1"/>
      <c r="Q9" s="1"/>
      <c r="R9" s="1"/>
      <c r="S9" s="1"/>
    </row>
    <row r="10" spans="1:19" ht="23.25" customHeight="1" x14ac:dyDescent="0.2">
      <c r="A10" s="26">
        <v>7</v>
      </c>
      <c r="B10" s="26"/>
      <c r="C10" s="26"/>
      <c r="D10" s="26"/>
      <c r="E10" s="26"/>
      <c r="F10" s="26"/>
      <c r="G10" s="26"/>
      <c r="H10" s="26"/>
      <c r="I10" s="26"/>
      <c r="J10" s="26"/>
      <c r="K10" s="26"/>
      <c r="L10" s="26"/>
      <c r="M10" s="26"/>
      <c r="N10" s="11"/>
      <c r="O10" s="1"/>
      <c r="P10" s="1"/>
      <c r="Q10" s="1"/>
      <c r="R10" s="1"/>
      <c r="S10" s="1"/>
    </row>
    <row r="11" spans="1:19" ht="23.25" customHeight="1" x14ac:dyDescent="0.2">
      <c r="A11" s="25">
        <v>8</v>
      </c>
      <c r="B11" s="25"/>
      <c r="C11" s="25"/>
      <c r="D11" s="25"/>
      <c r="E11" s="25"/>
      <c r="F11" s="25"/>
      <c r="G11" s="25"/>
      <c r="H11" s="25"/>
      <c r="I11" s="25"/>
      <c r="J11" s="25"/>
      <c r="K11" s="25"/>
      <c r="L11" s="25"/>
      <c r="M11" s="25"/>
      <c r="N11" s="11"/>
      <c r="O11" s="1"/>
      <c r="P11" s="1"/>
      <c r="Q11" s="1"/>
      <c r="R11" s="1"/>
      <c r="S11" s="1"/>
    </row>
    <row r="12" spans="1:19" ht="23.25" customHeight="1" x14ac:dyDescent="0.2">
      <c r="A12" s="25">
        <v>9</v>
      </c>
      <c r="B12" s="25"/>
      <c r="C12" s="25"/>
      <c r="D12" s="25"/>
      <c r="E12" s="25"/>
      <c r="F12" s="25"/>
      <c r="G12" s="25"/>
      <c r="H12" s="25"/>
      <c r="I12" s="25"/>
      <c r="J12" s="25"/>
      <c r="K12" s="25"/>
      <c r="L12" s="25"/>
      <c r="M12" s="25"/>
      <c r="N12" s="11"/>
      <c r="O12" s="1"/>
      <c r="P12" s="1"/>
      <c r="Q12" s="1"/>
      <c r="R12" s="1"/>
      <c r="S12" s="1"/>
    </row>
    <row r="13" spans="1:19" ht="23.25" customHeight="1" x14ac:dyDescent="0.2">
      <c r="A13" s="25">
        <v>10</v>
      </c>
      <c r="B13" s="25"/>
      <c r="C13" s="25"/>
      <c r="D13" s="25"/>
      <c r="E13" s="25"/>
      <c r="F13" s="25"/>
      <c r="G13" s="25"/>
      <c r="H13" s="25"/>
      <c r="I13" s="25"/>
      <c r="J13" s="25"/>
      <c r="K13" s="25"/>
      <c r="L13" s="25"/>
      <c r="M13" s="25"/>
      <c r="N13" s="11"/>
      <c r="O13" s="1"/>
      <c r="P13" s="1"/>
      <c r="Q13" s="1"/>
      <c r="R13" s="1"/>
      <c r="S13" s="1"/>
    </row>
    <row r="14" spans="1:19" ht="26.25" customHeight="1" x14ac:dyDescent="0.2">
      <c r="A14" s="27" t="s">
        <v>52</v>
      </c>
      <c r="B14" s="58" t="s">
        <v>131</v>
      </c>
      <c r="C14" s="58"/>
      <c r="D14" s="58"/>
      <c r="E14" s="58"/>
      <c r="F14" s="58"/>
      <c r="G14" s="58"/>
      <c r="H14" s="58"/>
      <c r="I14" s="58"/>
      <c r="J14" s="58"/>
      <c r="K14" s="58"/>
      <c r="L14" s="58"/>
      <c r="M14" s="59"/>
      <c r="N14" s="1"/>
      <c r="O14" s="1"/>
      <c r="P14" s="1"/>
      <c r="Q14" s="1"/>
      <c r="R14" s="1"/>
      <c r="S14" s="1"/>
    </row>
    <row r="15" spans="1:19" ht="16.5" customHeight="1" x14ac:dyDescent="0.2">
      <c r="A15" s="2" t="s">
        <v>53</v>
      </c>
      <c r="B15" s="53" t="s">
        <v>132</v>
      </c>
      <c r="C15" s="53"/>
      <c r="D15" s="53"/>
      <c r="E15" s="53"/>
      <c r="F15" s="53"/>
      <c r="G15" s="53"/>
      <c r="H15" s="53"/>
      <c r="I15" s="53"/>
      <c r="J15" s="53"/>
      <c r="K15" s="53"/>
      <c r="L15" s="53"/>
      <c r="M15" s="54"/>
      <c r="N15" s="1"/>
      <c r="O15" s="1"/>
      <c r="P15" s="1"/>
      <c r="Q15" s="1"/>
      <c r="R15" s="1"/>
      <c r="S15" s="1"/>
    </row>
    <row r="16" spans="1:19" x14ac:dyDescent="0.2">
      <c r="A16" s="1"/>
      <c r="B16" s="1"/>
      <c r="C16" s="1"/>
      <c r="D16" s="1"/>
      <c r="E16" s="1"/>
      <c r="F16" s="1"/>
      <c r="G16" s="1"/>
      <c r="H16" s="1"/>
      <c r="I16" s="1"/>
      <c r="J16" s="1"/>
      <c r="K16" s="1"/>
      <c r="L16" s="1"/>
      <c r="M16" s="1"/>
      <c r="N16" s="1"/>
      <c r="O16" s="1"/>
      <c r="P16" s="1"/>
      <c r="Q16" s="1"/>
      <c r="R16" s="1"/>
      <c r="S16" s="1"/>
    </row>
    <row r="17" spans="1:19" x14ac:dyDescent="0.2">
      <c r="A17" s="1"/>
      <c r="B17" s="1"/>
      <c r="C17" s="1"/>
      <c r="D17" s="1"/>
      <c r="E17" s="1"/>
      <c r="F17" s="1"/>
      <c r="G17" s="1"/>
      <c r="H17" s="1"/>
      <c r="I17" s="1"/>
      <c r="J17" s="1"/>
      <c r="K17" s="1"/>
      <c r="L17" s="1"/>
      <c r="M17" s="1"/>
      <c r="N17" s="1"/>
      <c r="O17" s="1"/>
      <c r="P17" s="1"/>
      <c r="Q17" s="1"/>
      <c r="R17" s="1"/>
      <c r="S17" s="1"/>
    </row>
    <row r="18" spans="1:19" x14ac:dyDescent="0.2">
      <c r="A18" s="1"/>
      <c r="B18" s="1"/>
      <c r="C18" s="1"/>
      <c r="D18" s="1"/>
      <c r="E18" s="1"/>
      <c r="F18" s="1"/>
      <c r="G18" s="1"/>
      <c r="H18" s="1"/>
      <c r="I18" s="1"/>
      <c r="J18" s="1"/>
      <c r="K18" s="1"/>
      <c r="L18" s="1"/>
      <c r="M18" s="1"/>
      <c r="N18" s="1"/>
      <c r="O18" s="1"/>
      <c r="P18" s="1"/>
      <c r="Q18" s="1"/>
      <c r="R18" s="1"/>
      <c r="S18" s="1"/>
    </row>
    <row r="19" spans="1:19" x14ac:dyDescent="0.2">
      <c r="A19" s="1"/>
      <c r="B19" s="1"/>
      <c r="C19" s="1"/>
      <c r="D19" s="1"/>
      <c r="E19" s="1"/>
      <c r="F19" s="1"/>
      <c r="G19" s="1"/>
      <c r="H19" s="1"/>
      <c r="I19" s="1"/>
      <c r="J19" s="1"/>
      <c r="K19" s="1"/>
      <c r="L19" s="1"/>
      <c r="M19" s="1"/>
      <c r="N19" s="1"/>
      <c r="O19" s="1"/>
      <c r="P19" s="1"/>
      <c r="Q19" s="1"/>
      <c r="R19" s="1"/>
      <c r="S19" s="1"/>
    </row>
    <row r="20" spans="1:19" x14ac:dyDescent="0.2">
      <c r="A20" s="1"/>
      <c r="B20" s="1"/>
      <c r="C20" s="1"/>
      <c r="D20" s="1"/>
      <c r="E20" s="1"/>
      <c r="F20" s="1"/>
      <c r="G20" s="1"/>
      <c r="H20" s="1"/>
      <c r="I20" s="1"/>
      <c r="J20" s="1"/>
      <c r="K20" s="1"/>
      <c r="L20" s="1"/>
      <c r="M20" s="1"/>
      <c r="N20" s="1"/>
      <c r="O20" s="1"/>
      <c r="P20" s="1"/>
      <c r="Q20" s="1"/>
      <c r="R20" s="1"/>
      <c r="S20" s="1"/>
    </row>
    <row r="21" spans="1:19" x14ac:dyDescent="0.2">
      <c r="A21" s="1"/>
      <c r="B21" s="1"/>
      <c r="C21" s="1"/>
      <c r="D21" s="1"/>
      <c r="E21" s="1"/>
      <c r="F21" s="1"/>
      <c r="G21" s="1"/>
      <c r="H21" s="1"/>
      <c r="I21" s="1"/>
      <c r="J21" s="1"/>
      <c r="K21" s="1"/>
      <c r="L21" s="1"/>
      <c r="M21" s="1"/>
      <c r="N21" s="1"/>
      <c r="O21" s="1"/>
      <c r="P21" s="1"/>
      <c r="Q21" s="1"/>
      <c r="R21" s="1"/>
      <c r="S21" s="1"/>
    </row>
    <row r="22" spans="1:19" x14ac:dyDescent="0.2">
      <c r="A22" s="1"/>
      <c r="B22" s="1"/>
      <c r="C22" s="1"/>
      <c r="D22" s="1"/>
      <c r="E22" s="1"/>
      <c r="F22" s="1"/>
      <c r="G22" s="1"/>
      <c r="H22" s="1"/>
      <c r="I22" s="1"/>
      <c r="J22" s="1"/>
      <c r="K22" s="1"/>
      <c r="L22" s="1"/>
      <c r="M22" s="1"/>
      <c r="N22" s="1"/>
      <c r="O22" s="1"/>
      <c r="P22" s="1"/>
      <c r="Q22" s="1"/>
      <c r="R22" s="1"/>
      <c r="S22" s="1"/>
    </row>
    <row r="23" spans="1:19" x14ac:dyDescent="0.2">
      <c r="A23" s="1"/>
      <c r="B23" s="1"/>
      <c r="C23" s="1"/>
      <c r="D23" s="1"/>
      <c r="E23" s="1"/>
      <c r="F23" s="1"/>
      <c r="G23" s="1"/>
      <c r="H23" s="1"/>
      <c r="I23" s="1"/>
      <c r="J23" s="1"/>
      <c r="K23" s="1"/>
      <c r="L23" s="1"/>
      <c r="M23" s="1"/>
      <c r="N23" s="1"/>
      <c r="O23" s="1"/>
      <c r="P23" s="1"/>
      <c r="Q23" s="1"/>
      <c r="R23" s="1"/>
      <c r="S23" s="1"/>
    </row>
    <row r="24" spans="1:19" x14ac:dyDescent="0.2">
      <c r="A24" s="1"/>
      <c r="B24" s="1"/>
      <c r="C24" s="1"/>
      <c r="D24" s="1"/>
      <c r="E24" s="1"/>
      <c r="F24" s="1"/>
      <c r="G24" s="1"/>
      <c r="H24" s="1"/>
      <c r="I24" s="1"/>
      <c r="J24" s="1"/>
      <c r="K24" s="1"/>
      <c r="L24" s="1"/>
      <c r="M24" s="1"/>
      <c r="N24" s="1"/>
      <c r="O24" s="1"/>
      <c r="P24" s="1"/>
      <c r="Q24" s="1"/>
      <c r="R24" s="1"/>
      <c r="S24" s="1"/>
    </row>
    <row r="25" spans="1:19" x14ac:dyDescent="0.2">
      <c r="A25" s="1"/>
      <c r="B25" s="1"/>
      <c r="C25" s="1"/>
      <c r="D25" s="1"/>
      <c r="E25" s="1"/>
      <c r="F25" s="1"/>
      <c r="G25" s="1"/>
      <c r="H25" s="1"/>
      <c r="I25" s="1"/>
      <c r="J25" s="1"/>
      <c r="K25" s="1"/>
      <c r="L25" s="1"/>
      <c r="M25" s="1"/>
      <c r="N25" s="1"/>
      <c r="O25" s="1"/>
      <c r="P25" s="1"/>
      <c r="Q25" s="1"/>
      <c r="R25" s="1"/>
      <c r="S25" s="1"/>
    </row>
    <row r="26" spans="1:19" x14ac:dyDescent="0.2">
      <c r="A26" s="1"/>
      <c r="B26" s="1"/>
      <c r="C26" s="1"/>
      <c r="D26" s="1"/>
      <c r="E26" s="1"/>
      <c r="F26" s="1"/>
      <c r="G26" s="1"/>
      <c r="H26" s="1"/>
      <c r="I26" s="1"/>
      <c r="J26" s="1"/>
      <c r="K26" s="1"/>
      <c r="L26" s="1"/>
      <c r="M26" s="1"/>
      <c r="N26" s="1"/>
      <c r="O26" s="1"/>
      <c r="P26" s="1"/>
      <c r="Q26" s="1"/>
      <c r="R26" s="1"/>
      <c r="S26" s="1"/>
    </row>
    <row r="27" spans="1:19" x14ac:dyDescent="0.2">
      <c r="A27" s="1"/>
      <c r="B27" s="1"/>
      <c r="C27" s="1"/>
      <c r="D27" s="1"/>
      <c r="E27" s="1"/>
      <c r="F27" s="1"/>
      <c r="G27" s="1"/>
      <c r="H27" s="1"/>
      <c r="I27" s="1"/>
      <c r="J27" s="1"/>
      <c r="K27" s="1"/>
      <c r="L27" s="1"/>
      <c r="M27" s="1"/>
      <c r="N27" s="1"/>
      <c r="O27" s="1"/>
      <c r="P27" s="1"/>
      <c r="Q27" s="1"/>
      <c r="R27" s="1"/>
      <c r="S27" s="1"/>
    </row>
    <row r="28" spans="1:19" x14ac:dyDescent="0.2">
      <c r="A28" s="1"/>
      <c r="B28" s="1"/>
      <c r="C28" s="1"/>
      <c r="D28" s="1"/>
      <c r="E28" s="1"/>
      <c r="F28" s="1"/>
      <c r="G28" s="1"/>
      <c r="H28" s="1"/>
      <c r="I28" s="1"/>
      <c r="J28" s="1"/>
      <c r="K28" s="1"/>
      <c r="L28" s="1"/>
      <c r="M28" s="1"/>
      <c r="N28" s="1"/>
      <c r="O28" s="1"/>
      <c r="P28" s="1"/>
      <c r="Q28" s="1"/>
      <c r="R28" s="1"/>
      <c r="S28" s="1"/>
    </row>
    <row r="29" spans="1:19" x14ac:dyDescent="0.2">
      <c r="A29" s="1"/>
      <c r="B29" s="1"/>
      <c r="C29" s="1"/>
      <c r="D29" s="1"/>
      <c r="E29" s="1"/>
      <c r="F29" s="1"/>
      <c r="G29" s="1"/>
      <c r="H29" s="1"/>
      <c r="I29" s="1"/>
      <c r="J29" s="1"/>
      <c r="K29" s="1"/>
      <c r="L29" s="1"/>
      <c r="M29" s="1"/>
      <c r="N29" s="1"/>
      <c r="O29" s="1"/>
      <c r="P29" s="1"/>
      <c r="Q29" s="1"/>
      <c r="R29" s="1"/>
      <c r="S29" s="1"/>
    </row>
    <row r="30" spans="1:19" x14ac:dyDescent="0.2">
      <c r="A30" s="1"/>
      <c r="B30" s="1"/>
      <c r="C30" s="1"/>
      <c r="D30" s="1"/>
      <c r="E30" s="1"/>
      <c r="F30" s="1"/>
      <c r="G30" s="1"/>
      <c r="H30" s="1"/>
      <c r="I30" s="1"/>
      <c r="J30" s="1"/>
      <c r="K30" s="1"/>
      <c r="L30" s="1"/>
      <c r="M30" s="1"/>
      <c r="N30" s="1"/>
      <c r="O30" s="1"/>
      <c r="P30" s="1"/>
      <c r="Q30" s="1"/>
      <c r="R30" s="1"/>
      <c r="S30" s="1"/>
    </row>
    <row r="31" spans="1:19" x14ac:dyDescent="0.2">
      <c r="A31" s="1"/>
      <c r="B31" s="1"/>
      <c r="C31" s="1"/>
      <c r="D31" s="1"/>
      <c r="E31" s="1"/>
      <c r="F31" s="1"/>
      <c r="G31" s="1"/>
      <c r="H31" s="1"/>
      <c r="I31" s="1"/>
      <c r="J31" s="1"/>
      <c r="K31" s="1"/>
      <c r="L31" s="1"/>
      <c r="M31" s="1"/>
      <c r="N31" s="1"/>
      <c r="O31" s="1"/>
      <c r="P31" s="1"/>
      <c r="Q31" s="1"/>
      <c r="R31" s="1"/>
      <c r="S31" s="1"/>
    </row>
    <row r="32" spans="1:19" x14ac:dyDescent="0.2">
      <c r="A32" s="1"/>
      <c r="B32" s="1"/>
      <c r="C32" s="1"/>
      <c r="D32" s="1"/>
      <c r="E32" s="1"/>
      <c r="F32" s="1"/>
      <c r="G32" s="1"/>
      <c r="H32" s="1"/>
      <c r="I32" s="1"/>
      <c r="J32" s="1"/>
      <c r="K32" s="1"/>
      <c r="L32" s="1"/>
      <c r="M32" s="1"/>
      <c r="N32" s="1"/>
      <c r="O32" s="1"/>
      <c r="P32" s="1"/>
      <c r="Q32" s="1"/>
      <c r="R32" s="1"/>
      <c r="S32" s="1"/>
    </row>
    <row r="33" spans="1:19" x14ac:dyDescent="0.2">
      <c r="A33" s="1"/>
      <c r="B33" s="1"/>
      <c r="C33" s="1"/>
      <c r="D33" s="1"/>
      <c r="E33" s="1"/>
      <c r="F33" s="1"/>
      <c r="G33" s="1"/>
      <c r="H33" s="1"/>
      <c r="I33" s="1"/>
      <c r="J33" s="1"/>
      <c r="K33" s="1"/>
      <c r="L33" s="1"/>
      <c r="M33" s="1"/>
      <c r="N33" s="1"/>
      <c r="O33" s="1"/>
      <c r="P33" s="1"/>
      <c r="Q33" s="1"/>
      <c r="R33" s="1"/>
      <c r="S33" s="1"/>
    </row>
    <row r="34" spans="1:19" x14ac:dyDescent="0.2">
      <c r="A34" s="1"/>
      <c r="B34" s="1"/>
      <c r="C34" s="1"/>
      <c r="D34" s="1"/>
      <c r="E34" s="1"/>
      <c r="F34" s="1"/>
      <c r="G34" s="1"/>
      <c r="H34" s="1"/>
      <c r="I34" s="1"/>
      <c r="J34" s="1"/>
      <c r="K34" s="1"/>
      <c r="L34" s="1"/>
      <c r="M34" s="1"/>
      <c r="N34" s="1"/>
      <c r="O34" s="1"/>
      <c r="P34" s="1"/>
      <c r="Q34" s="1"/>
      <c r="R34" s="1"/>
      <c r="S34" s="1"/>
    </row>
    <row r="35" spans="1:19" x14ac:dyDescent="0.2">
      <c r="A35" s="1"/>
      <c r="B35" s="1"/>
      <c r="C35" s="1"/>
      <c r="D35" s="1"/>
      <c r="E35" s="1"/>
      <c r="F35" s="1"/>
      <c r="G35" s="1"/>
      <c r="H35" s="1"/>
      <c r="I35" s="1"/>
      <c r="J35" s="1"/>
      <c r="K35" s="1"/>
      <c r="L35" s="1"/>
      <c r="M35" s="1"/>
      <c r="N35" s="1"/>
      <c r="O35" s="1"/>
      <c r="P35" s="1"/>
      <c r="Q35" s="1"/>
      <c r="R35" s="1"/>
      <c r="S35" s="1"/>
    </row>
    <row r="36" spans="1:19" x14ac:dyDescent="0.2">
      <c r="A36" s="1"/>
      <c r="B36" s="1"/>
      <c r="C36" s="1"/>
      <c r="D36" s="1"/>
      <c r="E36" s="1"/>
      <c r="F36" s="1"/>
      <c r="G36" s="1"/>
      <c r="H36" s="1"/>
      <c r="I36" s="1"/>
      <c r="J36" s="1"/>
      <c r="K36" s="1"/>
      <c r="L36" s="1"/>
      <c r="M36" s="1"/>
      <c r="N36" s="1"/>
      <c r="O36" s="1"/>
      <c r="P36" s="1"/>
      <c r="Q36" s="1"/>
      <c r="R36" s="1"/>
      <c r="S36" s="1"/>
    </row>
    <row r="37" spans="1:19" x14ac:dyDescent="0.2">
      <c r="A37" s="1"/>
      <c r="B37" s="1"/>
      <c r="C37" s="1"/>
      <c r="D37" s="1"/>
      <c r="E37" s="1"/>
      <c r="F37" s="1"/>
      <c r="G37" s="1"/>
      <c r="H37" s="1"/>
      <c r="I37" s="1"/>
      <c r="J37" s="1"/>
      <c r="K37" s="1"/>
      <c r="L37" s="1"/>
      <c r="M37" s="1"/>
      <c r="N37" s="1"/>
      <c r="O37" s="1"/>
      <c r="P37" s="1"/>
      <c r="Q37" s="1"/>
      <c r="R37" s="1"/>
      <c r="S37" s="1"/>
    </row>
    <row r="38" spans="1:19" x14ac:dyDescent="0.2">
      <c r="A38" s="1"/>
      <c r="B38" s="1"/>
      <c r="C38" s="1"/>
      <c r="D38" s="1"/>
      <c r="E38" s="1"/>
      <c r="F38" s="1"/>
      <c r="G38" s="1"/>
      <c r="H38" s="1"/>
      <c r="I38" s="1"/>
      <c r="J38" s="1"/>
      <c r="K38" s="1"/>
      <c r="L38" s="1"/>
      <c r="M38" s="1"/>
      <c r="N38" s="1"/>
      <c r="O38" s="1"/>
      <c r="P38" s="1"/>
      <c r="Q38" s="1"/>
      <c r="R38" s="1"/>
      <c r="S38" s="1"/>
    </row>
    <row r="39" spans="1:19" x14ac:dyDescent="0.2">
      <c r="A39" s="1"/>
      <c r="B39" s="1"/>
      <c r="C39" s="1"/>
      <c r="D39" s="1"/>
      <c r="E39" s="1"/>
      <c r="F39" s="1"/>
      <c r="G39" s="1"/>
      <c r="H39" s="1"/>
      <c r="I39" s="1"/>
      <c r="J39" s="1"/>
      <c r="K39" s="1"/>
      <c r="L39" s="1"/>
      <c r="M39" s="1"/>
      <c r="N39" s="1"/>
      <c r="O39" s="1"/>
      <c r="P39" s="1"/>
      <c r="Q39" s="1"/>
      <c r="R39" s="1"/>
      <c r="S39" s="1"/>
    </row>
    <row r="40" spans="1:19" x14ac:dyDescent="0.2">
      <c r="A40" s="1"/>
      <c r="B40" s="1"/>
      <c r="C40" s="1"/>
      <c r="D40" s="1"/>
      <c r="E40" s="1"/>
      <c r="F40" s="1"/>
      <c r="G40" s="1"/>
      <c r="H40" s="1"/>
      <c r="I40" s="1"/>
      <c r="J40" s="1"/>
      <c r="K40" s="1"/>
      <c r="L40" s="1"/>
      <c r="M40" s="1"/>
      <c r="N40" s="1"/>
      <c r="O40" s="1"/>
      <c r="P40" s="1"/>
      <c r="Q40" s="1"/>
      <c r="R40" s="1"/>
      <c r="S40" s="1"/>
    </row>
    <row r="41" spans="1:19" x14ac:dyDescent="0.2">
      <c r="A41" s="1"/>
      <c r="B41" s="1"/>
      <c r="C41" s="1"/>
      <c r="D41" s="1"/>
      <c r="E41" s="1"/>
      <c r="F41" s="1"/>
      <c r="G41" s="1"/>
      <c r="H41" s="1"/>
      <c r="I41" s="1"/>
      <c r="J41" s="1"/>
      <c r="K41" s="1"/>
      <c r="L41" s="1"/>
      <c r="M41" s="1"/>
      <c r="N41" s="1"/>
      <c r="O41" s="1"/>
      <c r="P41" s="1"/>
      <c r="Q41" s="1"/>
      <c r="R41" s="1"/>
      <c r="S41" s="1"/>
    </row>
    <row r="42" spans="1:19" x14ac:dyDescent="0.2">
      <c r="A42" s="1"/>
      <c r="B42" s="1"/>
      <c r="C42" s="1"/>
      <c r="D42" s="1"/>
      <c r="E42" s="1"/>
      <c r="F42" s="1"/>
      <c r="G42" s="1"/>
      <c r="H42" s="1"/>
      <c r="I42" s="1"/>
      <c r="J42" s="1"/>
      <c r="K42" s="1"/>
      <c r="L42" s="1"/>
      <c r="M42" s="1"/>
      <c r="N42" s="1"/>
      <c r="O42" s="1"/>
      <c r="P42" s="1"/>
      <c r="Q42" s="1"/>
      <c r="R42" s="1"/>
      <c r="S42" s="1"/>
    </row>
    <row r="43" spans="1:19" x14ac:dyDescent="0.2">
      <c r="A43" s="1"/>
      <c r="B43" s="1"/>
      <c r="C43" s="1"/>
      <c r="D43" s="1"/>
      <c r="E43" s="1"/>
      <c r="F43" s="1"/>
      <c r="G43" s="1"/>
      <c r="H43" s="1"/>
      <c r="I43" s="1"/>
      <c r="J43" s="1"/>
      <c r="K43" s="1"/>
      <c r="L43" s="1"/>
      <c r="M43" s="1"/>
      <c r="N43" s="1"/>
      <c r="O43" s="1"/>
      <c r="P43" s="1"/>
      <c r="Q43" s="1"/>
      <c r="R43" s="1"/>
      <c r="S43" s="1"/>
    </row>
    <row r="44" spans="1:19" x14ac:dyDescent="0.2">
      <c r="A44" s="1"/>
      <c r="B44" s="1"/>
      <c r="C44" s="1"/>
      <c r="D44" s="1"/>
      <c r="E44" s="1"/>
      <c r="F44" s="1"/>
      <c r="G44" s="1"/>
      <c r="H44" s="1"/>
      <c r="I44" s="1"/>
      <c r="J44" s="1"/>
      <c r="K44" s="1"/>
      <c r="L44" s="1"/>
      <c r="M44" s="1"/>
      <c r="N44" s="1"/>
      <c r="O44" s="1"/>
      <c r="P44" s="1"/>
      <c r="Q44" s="1"/>
      <c r="R44" s="1"/>
      <c r="S44" s="1"/>
    </row>
    <row r="45" spans="1:19" x14ac:dyDescent="0.2">
      <c r="A45" s="1"/>
      <c r="B45" s="1"/>
      <c r="C45" s="1"/>
      <c r="D45" s="1"/>
      <c r="E45" s="1"/>
      <c r="F45" s="1"/>
      <c r="G45" s="1"/>
      <c r="H45" s="1"/>
      <c r="I45" s="1"/>
      <c r="J45" s="1"/>
      <c r="K45" s="1"/>
      <c r="L45" s="1"/>
      <c r="M45" s="1"/>
      <c r="N45" s="1"/>
      <c r="O45" s="1"/>
      <c r="P45" s="1"/>
      <c r="Q45" s="1"/>
      <c r="R45" s="1"/>
      <c r="S45" s="1"/>
    </row>
    <row r="46" spans="1:19" x14ac:dyDescent="0.2">
      <c r="A46" s="1"/>
      <c r="B46" s="1"/>
      <c r="C46" s="1"/>
      <c r="D46" s="1"/>
      <c r="E46" s="1"/>
      <c r="F46" s="1"/>
      <c r="G46" s="1"/>
      <c r="H46" s="1"/>
      <c r="I46" s="1"/>
      <c r="J46" s="1"/>
      <c r="K46" s="1"/>
      <c r="L46" s="1"/>
      <c r="M46" s="1"/>
      <c r="N46" s="1"/>
      <c r="O46" s="1"/>
      <c r="P46" s="1"/>
      <c r="Q46" s="1"/>
      <c r="R46" s="1"/>
      <c r="S46" s="1"/>
    </row>
    <row r="47" spans="1:19" x14ac:dyDescent="0.2">
      <c r="A47" s="1"/>
      <c r="B47" s="1"/>
      <c r="C47" s="1"/>
      <c r="D47" s="1"/>
      <c r="E47" s="1"/>
      <c r="F47" s="1"/>
      <c r="G47" s="1"/>
      <c r="H47" s="1"/>
      <c r="I47" s="1"/>
      <c r="J47" s="1"/>
      <c r="K47" s="1"/>
      <c r="L47" s="1"/>
      <c r="M47" s="1"/>
      <c r="N47" s="1"/>
      <c r="O47" s="1"/>
      <c r="P47" s="1"/>
      <c r="Q47" s="1"/>
      <c r="R47" s="1"/>
      <c r="S47" s="1"/>
    </row>
    <row r="48" spans="1:19" x14ac:dyDescent="0.2">
      <c r="A48" s="1"/>
      <c r="B48" s="1"/>
      <c r="C48" s="1"/>
      <c r="D48" s="1"/>
      <c r="E48" s="1"/>
      <c r="F48" s="1"/>
      <c r="G48" s="1"/>
      <c r="H48" s="1"/>
      <c r="I48" s="1"/>
      <c r="J48" s="1"/>
      <c r="K48" s="1"/>
      <c r="L48" s="1"/>
      <c r="M48" s="1"/>
      <c r="N48" s="1"/>
      <c r="O48" s="1"/>
      <c r="P48" s="1"/>
      <c r="Q48" s="1"/>
      <c r="R48" s="1"/>
      <c r="S48" s="1"/>
    </row>
    <row r="49" spans="1:19" x14ac:dyDescent="0.2">
      <c r="A49" s="1"/>
      <c r="B49" s="1"/>
      <c r="C49" s="1"/>
      <c r="D49" s="1"/>
      <c r="E49" s="1"/>
      <c r="F49" s="1"/>
      <c r="G49" s="1"/>
      <c r="H49" s="1"/>
      <c r="I49" s="1"/>
      <c r="J49" s="1"/>
      <c r="K49" s="1"/>
      <c r="L49" s="1"/>
      <c r="M49" s="1"/>
      <c r="N49" s="1"/>
      <c r="O49" s="1"/>
      <c r="P49" s="1"/>
      <c r="Q49" s="1"/>
      <c r="R49" s="1"/>
      <c r="S49" s="1"/>
    </row>
    <row r="50" spans="1:19" x14ac:dyDescent="0.2">
      <c r="A50" s="1"/>
      <c r="B50" s="1"/>
      <c r="C50" s="1"/>
      <c r="D50" s="1"/>
      <c r="E50" s="1"/>
      <c r="F50" s="1"/>
      <c r="G50" s="1"/>
      <c r="H50" s="1"/>
      <c r="I50" s="1"/>
      <c r="J50" s="1"/>
      <c r="K50" s="1"/>
      <c r="L50" s="1"/>
      <c r="M50" s="1"/>
      <c r="N50" s="1"/>
      <c r="O50" s="1"/>
      <c r="P50" s="1"/>
      <c r="Q50" s="1"/>
      <c r="R50" s="1"/>
      <c r="S50" s="1"/>
    </row>
    <row r="51" spans="1:19" x14ac:dyDescent="0.2">
      <c r="A51" s="1"/>
      <c r="B51" s="1"/>
      <c r="C51" s="1"/>
      <c r="D51" s="1"/>
      <c r="E51" s="1"/>
      <c r="F51" s="1"/>
      <c r="G51" s="1"/>
      <c r="H51" s="1"/>
      <c r="I51" s="1"/>
      <c r="J51" s="1"/>
      <c r="K51" s="1"/>
      <c r="L51" s="1"/>
      <c r="M51" s="1"/>
      <c r="N51" s="1"/>
      <c r="O51" s="1"/>
      <c r="P51" s="1"/>
      <c r="Q51" s="1"/>
      <c r="R51" s="1"/>
      <c r="S51" s="1"/>
    </row>
    <row r="52" spans="1:19" x14ac:dyDescent="0.2">
      <c r="A52" s="1"/>
      <c r="B52" s="1"/>
      <c r="C52" s="1"/>
      <c r="D52" s="1"/>
      <c r="E52" s="1"/>
      <c r="F52" s="1"/>
      <c r="G52" s="1"/>
      <c r="H52" s="1"/>
      <c r="I52" s="1"/>
      <c r="J52" s="1"/>
      <c r="K52" s="1"/>
      <c r="L52" s="1"/>
      <c r="M52" s="1"/>
      <c r="N52" s="1"/>
      <c r="O52" s="1"/>
      <c r="P52" s="1"/>
      <c r="Q52" s="1"/>
      <c r="R52" s="1"/>
      <c r="S52" s="1"/>
    </row>
    <row r="53" spans="1:19" x14ac:dyDescent="0.2">
      <c r="A53" s="1"/>
      <c r="B53" s="1"/>
      <c r="C53" s="1"/>
      <c r="D53" s="1"/>
      <c r="E53" s="1"/>
      <c r="F53" s="1"/>
      <c r="G53" s="1"/>
      <c r="H53" s="1"/>
      <c r="I53" s="1"/>
      <c r="J53" s="1"/>
      <c r="K53" s="1"/>
      <c r="L53" s="1"/>
      <c r="M53" s="1"/>
      <c r="N53" s="1"/>
      <c r="O53" s="1"/>
      <c r="P53" s="1"/>
      <c r="Q53" s="1"/>
      <c r="R53" s="1"/>
      <c r="S53" s="1"/>
    </row>
    <row r="54" spans="1:19" x14ac:dyDescent="0.2">
      <c r="A54" s="1"/>
      <c r="B54" s="1"/>
      <c r="C54" s="1"/>
      <c r="D54" s="1"/>
      <c r="E54" s="1"/>
      <c r="F54" s="1"/>
      <c r="G54" s="1"/>
      <c r="H54" s="1"/>
      <c r="I54" s="1"/>
      <c r="J54" s="1"/>
      <c r="K54" s="1"/>
      <c r="L54" s="1"/>
      <c r="M54" s="1"/>
      <c r="N54" s="1"/>
      <c r="O54" s="1"/>
      <c r="P54" s="1"/>
      <c r="Q54" s="1"/>
      <c r="R54" s="1"/>
      <c r="S54" s="1"/>
    </row>
    <row r="55" spans="1:19" x14ac:dyDescent="0.2">
      <c r="A55" s="1"/>
      <c r="B55" s="1"/>
      <c r="C55" s="1"/>
      <c r="D55" s="1"/>
      <c r="E55" s="1"/>
      <c r="F55" s="1"/>
      <c r="G55" s="1"/>
      <c r="H55" s="1"/>
      <c r="I55" s="1"/>
      <c r="J55" s="1"/>
      <c r="K55" s="1"/>
      <c r="L55" s="1"/>
      <c r="M55" s="1"/>
      <c r="N55" s="1"/>
      <c r="O55" s="1"/>
      <c r="P55" s="1"/>
      <c r="Q55" s="1"/>
      <c r="R55" s="1"/>
      <c r="S55" s="1"/>
    </row>
    <row r="56" spans="1:19" x14ac:dyDescent="0.2">
      <c r="A56" s="1"/>
      <c r="B56" s="1"/>
      <c r="C56" s="1"/>
      <c r="D56" s="1"/>
      <c r="E56" s="1"/>
      <c r="F56" s="1"/>
      <c r="G56" s="1"/>
      <c r="H56" s="1"/>
      <c r="I56" s="1"/>
      <c r="J56" s="1"/>
      <c r="K56" s="1"/>
      <c r="L56" s="1"/>
      <c r="M56" s="1"/>
      <c r="N56" s="1"/>
      <c r="O56" s="1"/>
      <c r="P56" s="1"/>
      <c r="Q56" s="1"/>
      <c r="R56" s="1"/>
      <c r="S56" s="1"/>
    </row>
    <row r="57" spans="1:19" x14ac:dyDescent="0.2">
      <c r="A57" s="1"/>
      <c r="B57" s="1"/>
      <c r="C57" s="1"/>
      <c r="D57" s="1"/>
      <c r="E57" s="1"/>
      <c r="F57" s="1"/>
      <c r="G57" s="1"/>
      <c r="H57" s="1"/>
      <c r="I57" s="1"/>
      <c r="J57" s="1"/>
      <c r="K57" s="1"/>
      <c r="L57" s="1"/>
      <c r="M57" s="1"/>
      <c r="N57" s="1"/>
      <c r="O57" s="1"/>
      <c r="P57" s="1"/>
      <c r="Q57" s="1"/>
      <c r="R57" s="1"/>
      <c r="S57" s="1"/>
    </row>
    <row r="58" spans="1:19" x14ac:dyDescent="0.2">
      <c r="A58" s="1"/>
      <c r="B58" s="1"/>
      <c r="C58" s="1"/>
      <c r="D58" s="1"/>
      <c r="E58" s="1"/>
      <c r="F58" s="1"/>
      <c r="G58" s="1"/>
      <c r="H58" s="1"/>
      <c r="I58" s="1"/>
      <c r="J58" s="1"/>
      <c r="K58" s="1"/>
      <c r="L58" s="1"/>
      <c r="M58" s="1"/>
      <c r="N58" s="1"/>
      <c r="O58" s="1"/>
      <c r="P58" s="1"/>
      <c r="Q58" s="1"/>
      <c r="R58" s="1"/>
      <c r="S58" s="1"/>
    </row>
    <row r="59" spans="1:19" x14ac:dyDescent="0.2">
      <c r="A59" s="1"/>
      <c r="B59" s="1"/>
      <c r="C59" s="1"/>
      <c r="D59" s="1"/>
      <c r="E59" s="1"/>
      <c r="F59" s="1"/>
      <c r="G59" s="1"/>
      <c r="H59" s="1"/>
      <c r="I59" s="1"/>
      <c r="J59" s="1"/>
      <c r="K59" s="1"/>
      <c r="L59" s="1"/>
      <c r="M59" s="1"/>
      <c r="N59" s="1"/>
      <c r="O59" s="1"/>
      <c r="P59" s="1"/>
      <c r="Q59" s="1"/>
      <c r="R59" s="1"/>
      <c r="S59" s="1"/>
    </row>
    <row r="60" spans="1:19" x14ac:dyDescent="0.2">
      <c r="A60" s="1"/>
      <c r="B60" s="1"/>
      <c r="C60" s="1"/>
      <c r="D60" s="1"/>
      <c r="E60" s="1"/>
      <c r="F60" s="1"/>
      <c r="G60" s="1"/>
      <c r="H60" s="1"/>
      <c r="I60" s="1"/>
      <c r="J60" s="1"/>
      <c r="K60" s="1"/>
      <c r="L60" s="1"/>
      <c r="M60" s="1"/>
      <c r="N60" s="1"/>
      <c r="O60" s="1"/>
      <c r="P60" s="1"/>
      <c r="Q60" s="1"/>
      <c r="R60" s="1"/>
      <c r="S60" s="1"/>
    </row>
    <row r="61" spans="1:19" x14ac:dyDescent="0.2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  <c r="P61" s="1"/>
      <c r="Q61" s="1"/>
      <c r="R61" s="1"/>
      <c r="S61" s="1"/>
    </row>
    <row r="62" spans="1:19" x14ac:dyDescent="0.2">
      <c r="A62" s="1"/>
      <c r="B62" s="1"/>
      <c r="C62" s="1"/>
      <c r="D62" s="1"/>
      <c r="E62" s="1"/>
      <c r="F62" s="1"/>
      <c r="G62" s="1"/>
      <c r="H62" s="1"/>
      <c r="I62" s="1"/>
      <c r="J62" s="1"/>
      <c r="K62" s="1"/>
      <c r="L62" s="1"/>
      <c r="M62" s="1"/>
      <c r="N62" s="1"/>
      <c r="O62" s="1"/>
      <c r="P62" s="1"/>
      <c r="Q62" s="1"/>
      <c r="R62" s="1"/>
      <c r="S62" s="1"/>
    </row>
    <row r="63" spans="1:19" x14ac:dyDescent="0.2">
      <c r="A63" s="1"/>
      <c r="B63" s="1"/>
      <c r="C63" s="1"/>
      <c r="D63" s="1"/>
      <c r="E63" s="1"/>
      <c r="F63" s="1"/>
      <c r="G63" s="1"/>
      <c r="H63" s="1"/>
      <c r="I63" s="1"/>
      <c r="J63" s="1"/>
      <c r="K63" s="1"/>
      <c r="L63" s="1"/>
      <c r="M63" s="1"/>
      <c r="N63" s="1"/>
      <c r="O63" s="1"/>
      <c r="P63" s="1"/>
      <c r="Q63" s="1"/>
      <c r="R63" s="1"/>
      <c r="S63" s="1"/>
    </row>
    <row r="64" spans="1:19" x14ac:dyDescent="0.2">
      <c r="A64" s="1"/>
      <c r="B64" s="1"/>
      <c r="C64" s="1"/>
      <c r="D64" s="1"/>
      <c r="E64" s="1"/>
      <c r="F64" s="1"/>
      <c r="G64" s="1"/>
      <c r="H64" s="1"/>
      <c r="I64" s="1"/>
      <c r="J64" s="1"/>
      <c r="K64" s="1"/>
      <c r="L64" s="1"/>
      <c r="M64" s="1"/>
      <c r="N64" s="1"/>
      <c r="O64" s="1"/>
      <c r="P64" s="1"/>
      <c r="Q64" s="1"/>
      <c r="R64" s="1"/>
      <c r="S64" s="1"/>
    </row>
    <row r="65" spans="1:19" x14ac:dyDescent="0.2">
      <c r="A65" s="1"/>
      <c r="B65" s="1"/>
      <c r="C65" s="1"/>
      <c r="D65" s="1"/>
      <c r="E65" s="1"/>
      <c r="F65" s="1"/>
      <c r="G65" s="1"/>
      <c r="H65" s="1"/>
      <c r="I65" s="1"/>
      <c r="J65" s="1"/>
      <c r="K65" s="1"/>
      <c r="L65" s="1"/>
      <c r="M65" s="1"/>
      <c r="N65" s="1"/>
      <c r="O65" s="1"/>
      <c r="P65" s="1"/>
      <c r="Q65" s="1"/>
      <c r="R65" s="1"/>
      <c r="S65" s="1"/>
    </row>
    <row r="66" spans="1:19" x14ac:dyDescent="0.2">
      <c r="A66" s="1"/>
      <c r="B66" s="1"/>
      <c r="C66" s="1"/>
      <c r="D66" s="1"/>
      <c r="E66" s="1"/>
      <c r="F66" s="1"/>
      <c r="G66" s="1"/>
      <c r="H66" s="1"/>
      <c r="I66" s="1"/>
      <c r="J66" s="1"/>
      <c r="K66" s="1"/>
      <c r="L66" s="1"/>
      <c r="M66" s="1"/>
      <c r="N66" s="1"/>
      <c r="O66" s="1"/>
      <c r="P66" s="1"/>
      <c r="Q66" s="1"/>
      <c r="R66" s="1"/>
      <c r="S66" s="1"/>
    </row>
    <row r="67" spans="1:19" x14ac:dyDescent="0.2">
      <c r="A67" s="1"/>
      <c r="B67" s="1"/>
      <c r="C67" s="1"/>
      <c r="D67" s="1"/>
      <c r="E67" s="1"/>
      <c r="F67" s="1"/>
      <c r="G67" s="1"/>
      <c r="H67" s="1"/>
      <c r="I67" s="1"/>
      <c r="J67" s="1"/>
      <c r="K67" s="1"/>
      <c r="L67" s="1"/>
      <c r="M67" s="1"/>
      <c r="N67" s="1"/>
      <c r="O67" s="1"/>
      <c r="P67" s="1"/>
      <c r="Q67" s="1"/>
      <c r="R67" s="1"/>
      <c r="S67" s="1"/>
    </row>
    <row r="68" spans="1:19" x14ac:dyDescent="0.2">
      <c r="A68" s="1"/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  <c r="P68" s="1"/>
      <c r="Q68" s="1"/>
      <c r="R68" s="1"/>
      <c r="S68" s="1"/>
    </row>
    <row r="69" spans="1:19" x14ac:dyDescent="0.2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  <c r="P69" s="1"/>
      <c r="Q69" s="1"/>
      <c r="R69" s="1"/>
      <c r="S69" s="1"/>
    </row>
    <row r="70" spans="1:19" x14ac:dyDescent="0.2">
      <c r="A70" s="1"/>
      <c r="B70" s="1"/>
      <c r="C70" s="1"/>
      <c r="D70" s="1"/>
      <c r="E70" s="1"/>
      <c r="F70" s="1"/>
      <c r="G70" s="1"/>
      <c r="H70" s="1"/>
      <c r="I70" s="1"/>
      <c r="J70" s="1"/>
      <c r="K70" s="1"/>
      <c r="L70" s="1"/>
      <c r="M70" s="1"/>
      <c r="N70" s="1"/>
      <c r="O70" s="1"/>
      <c r="P70" s="1"/>
      <c r="Q70" s="1"/>
      <c r="R70" s="1"/>
      <c r="S70" s="1"/>
    </row>
    <row r="71" spans="1:19" x14ac:dyDescent="0.2">
      <c r="A71" s="1"/>
      <c r="B71" s="1"/>
      <c r="C71" s="1"/>
      <c r="D71" s="1"/>
      <c r="E71" s="1"/>
      <c r="F71" s="1"/>
      <c r="G71" s="1"/>
      <c r="H71" s="1"/>
      <c r="I71" s="1"/>
      <c r="J71" s="1"/>
      <c r="K71" s="1"/>
      <c r="L71" s="1"/>
      <c r="M71" s="1"/>
      <c r="N71" s="1"/>
      <c r="O71" s="1"/>
      <c r="P71" s="1"/>
      <c r="Q71" s="1"/>
      <c r="R71" s="1"/>
      <c r="S71" s="1"/>
    </row>
    <row r="72" spans="1:19" x14ac:dyDescent="0.2">
      <c r="A72" s="1"/>
      <c r="B72" s="1"/>
      <c r="C72" s="1"/>
      <c r="D72" s="1"/>
      <c r="E72" s="1"/>
      <c r="F72" s="1"/>
      <c r="G72" s="1"/>
      <c r="H72" s="1"/>
      <c r="I72" s="1"/>
      <c r="J72" s="1"/>
      <c r="K72" s="1"/>
      <c r="L72" s="1"/>
      <c r="M72" s="1"/>
      <c r="N72" s="1"/>
      <c r="O72" s="1"/>
      <c r="P72" s="1"/>
      <c r="Q72" s="1"/>
      <c r="R72" s="1"/>
      <c r="S72" s="1"/>
    </row>
    <row r="73" spans="1:19" x14ac:dyDescent="0.2">
      <c r="A73" s="1"/>
      <c r="B73" s="1"/>
      <c r="C73" s="1"/>
      <c r="D73" s="1"/>
      <c r="E73" s="1"/>
      <c r="F73" s="1"/>
      <c r="G73" s="1"/>
      <c r="H73" s="1"/>
      <c r="I73" s="1"/>
      <c r="J73" s="1"/>
      <c r="K73" s="1"/>
      <c r="L73" s="1"/>
      <c r="M73" s="1"/>
      <c r="N73" s="1"/>
      <c r="O73" s="1"/>
      <c r="P73" s="1"/>
      <c r="Q73" s="1"/>
      <c r="R73" s="1"/>
      <c r="S73" s="1"/>
    </row>
    <row r="74" spans="1:19" x14ac:dyDescent="0.2">
      <c r="A74" s="1"/>
      <c r="B74" s="1"/>
      <c r="C74" s="1"/>
      <c r="D74" s="1"/>
      <c r="E74" s="1"/>
      <c r="F74" s="1"/>
      <c r="G74" s="1"/>
      <c r="H74" s="1"/>
      <c r="I74" s="1"/>
      <c r="J74" s="1"/>
      <c r="K74" s="1"/>
      <c r="L74" s="1"/>
      <c r="M74" s="1"/>
      <c r="N74" s="1"/>
      <c r="O74" s="1"/>
      <c r="P74" s="1"/>
      <c r="Q74" s="1"/>
      <c r="R74" s="1"/>
      <c r="S74" s="1"/>
    </row>
    <row r="75" spans="1:19" x14ac:dyDescent="0.2">
      <c r="A75" s="1"/>
      <c r="B75" s="1"/>
      <c r="C75" s="1"/>
      <c r="D75" s="1"/>
      <c r="E75" s="1"/>
      <c r="F75" s="1"/>
      <c r="G75" s="1"/>
      <c r="H75" s="1"/>
      <c r="I75" s="1"/>
      <c r="J75" s="1"/>
      <c r="K75" s="1"/>
      <c r="L75" s="1"/>
      <c r="M75" s="1"/>
      <c r="N75" s="1"/>
      <c r="O75" s="1"/>
      <c r="P75" s="1"/>
      <c r="Q75" s="1"/>
      <c r="R75" s="1"/>
      <c r="S75" s="1"/>
    </row>
    <row r="76" spans="1:19" x14ac:dyDescent="0.2">
      <c r="A76" s="1"/>
      <c r="B76" s="1"/>
      <c r="C76" s="1"/>
      <c r="D76" s="1"/>
      <c r="E76" s="1"/>
      <c r="F76" s="1"/>
      <c r="G76" s="1"/>
      <c r="H76" s="1"/>
      <c r="I76" s="1"/>
      <c r="J76" s="1"/>
      <c r="K76" s="1"/>
      <c r="L76" s="1"/>
      <c r="M76" s="1"/>
      <c r="N76" s="1"/>
      <c r="O76" s="1"/>
      <c r="P76" s="1"/>
      <c r="Q76" s="1"/>
      <c r="R76" s="1"/>
      <c r="S76" s="1"/>
    </row>
    <row r="77" spans="1:19" x14ac:dyDescent="0.2">
      <c r="A77" s="1"/>
      <c r="B77" s="1"/>
      <c r="C77" s="1"/>
      <c r="D77" s="1"/>
      <c r="E77" s="1"/>
      <c r="F77" s="1"/>
      <c r="G77" s="1"/>
      <c r="H77" s="1"/>
      <c r="I77" s="1"/>
      <c r="J77" s="1"/>
      <c r="K77" s="1"/>
      <c r="L77" s="1"/>
      <c r="M77" s="1"/>
      <c r="N77" s="1"/>
      <c r="O77" s="1"/>
      <c r="P77" s="1"/>
      <c r="Q77" s="1"/>
      <c r="R77" s="1"/>
      <c r="S77" s="1"/>
    </row>
    <row r="78" spans="1:19" x14ac:dyDescent="0.2">
      <c r="A78" s="1"/>
      <c r="B78" s="1"/>
      <c r="C78" s="1"/>
      <c r="D78" s="1"/>
      <c r="E78" s="1"/>
      <c r="F78" s="1"/>
      <c r="G78" s="1"/>
      <c r="H78" s="1"/>
      <c r="I78" s="1"/>
      <c r="J78" s="1"/>
      <c r="K78" s="1"/>
      <c r="L78" s="1"/>
      <c r="M78" s="1"/>
      <c r="N78" s="1"/>
      <c r="O78" s="1"/>
      <c r="P78" s="1"/>
      <c r="Q78" s="1"/>
      <c r="R78" s="1"/>
      <c r="S78" s="1"/>
    </row>
    <row r="79" spans="1:19" x14ac:dyDescent="0.2">
      <c r="A79" s="1"/>
      <c r="B79" s="1"/>
      <c r="C79" s="1"/>
      <c r="D79" s="1"/>
      <c r="E79" s="1"/>
      <c r="F79" s="1"/>
      <c r="G79" s="1"/>
      <c r="H79" s="1"/>
      <c r="I79" s="1"/>
      <c r="J79" s="1"/>
      <c r="K79" s="1"/>
      <c r="L79" s="1"/>
      <c r="M79" s="1"/>
      <c r="N79" s="1"/>
      <c r="O79" s="1"/>
      <c r="P79" s="1"/>
      <c r="Q79" s="1"/>
      <c r="R79" s="1"/>
      <c r="S79" s="1"/>
    </row>
    <row r="80" spans="1:19" x14ac:dyDescent="0.2">
      <c r="A80" s="1"/>
      <c r="B80" s="1"/>
      <c r="C80" s="1"/>
      <c r="D80" s="1"/>
      <c r="E80" s="1"/>
      <c r="F80" s="1"/>
      <c r="G80" s="1"/>
      <c r="H80" s="1"/>
      <c r="I80" s="1"/>
      <c r="J80" s="1"/>
      <c r="K80" s="1"/>
      <c r="L80" s="1"/>
      <c r="M80" s="1"/>
      <c r="N80" s="1"/>
      <c r="O80" s="1"/>
      <c r="P80" s="1"/>
      <c r="Q80" s="1"/>
      <c r="R80" s="1"/>
      <c r="S80" s="1"/>
    </row>
    <row r="81" spans="1:19" x14ac:dyDescent="0.2">
      <c r="A81" s="1"/>
      <c r="B81" s="1"/>
      <c r="C81" s="1"/>
      <c r="D81" s="1"/>
      <c r="E81" s="1"/>
      <c r="F81" s="1"/>
      <c r="G81" s="1"/>
      <c r="H81" s="1"/>
      <c r="I81" s="1"/>
      <c r="J81" s="1"/>
      <c r="K81" s="1"/>
      <c r="L81" s="1"/>
      <c r="M81" s="1"/>
      <c r="N81" s="1"/>
      <c r="O81" s="1"/>
      <c r="P81" s="1"/>
      <c r="Q81" s="1"/>
      <c r="R81" s="1"/>
      <c r="S81" s="1"/>
    </row>
    <row r="82" spans="1:19" x14ac:dyDescent="0.2">
      <c r="A82" s="1"/>
      <c r="B82" s="1"/>
      <c r="C82" s="1"/>
      <c r="D82" s="1"/>
      <c r="E82" s="1"/>
      <c r="F82" s="1"/>
      <c r="G82" s="1"/>
      <c r="H82" s="1"/>
      <c r="I82" s="1"/>
      <c r="J82" s="1"/>
      <c r="K82" s="1"/>
      <c r="L82" s="1"/>
      <c r="M82" s="1"/>
      <c r="N82" s="1"/>
      <c r="O82" s="1"/>
      <c r="P82" s="1"/>
      <c r="Q82" s="1"/>
      <c r="R82" s="1"/>
      <c r="S82" s="1"/>
    </row>
    <row r="83" spans="1:19" x14ac:dyDescent="0.2">
      <c r="A83" s="1"/>
      <c r="B83" s="1"/>
      <c r="C83" s="1"/>
      <c r="D83" s="1"/>
      <c r="E83" s="1"/>
      <c r="F83" s="1"/>
      <c r="G83" s="1"/>
      <c r="H83" s="1"/>
      <c r="I83" s="1"/>
      <c r="J83" s="1"/>
      <c r="K83" s="1"/>
      <c r="L83" s="1"/>
      <c r="M83" s="1"/>
      <c r="N83" s="1"/>
      <c r="O83" s="1"/>
      <c r="P83" s="1"/>
      <c r="Q83" s="1"/>
      <c r="R83" s="1"/>
      <c r="S83" s="1"/>
    </row>
    <row r="84" spans="1:19" x14ac:dyDescent="0.2">
      <c r="A84" s="1"/>
      <c r="B84" s="1"/>
      <c r="C84" s="1"/>
      <c r="D84" s="1"/>
      <c r="E84" s="1"/>
      <c r="F84" s="1"/>
      <c r="G84" s="1"/>
      <c r="H84" s="1"/>
      <c r="I84" s="1"/>
      <c r="J84" s="1"/>
      <c r="K84" s="1"/>
      <c r="L84" s="1"/>
      <c r="M84" s="1"/>
      <c r="N84" s="1"/>
      <c r="O84" s="1"/>
      <c r="P84" s="1"/>
      <c r="Q84" s="1"/>
      <c r="R84" s="1"/>
      <c r="S84" s="1"/>
    </row>
    <row r="85" spans="1:19" x14ac:dyDescent="0.2">
      <c r="A85" s="1"/>
      <c r="B85" s="1"/>
      <c r="C85" s="1"/>
      <c r="D85" s="1"/>
      <c r="E85" s="1"/>
      <c r="F85" s="1"/>
      <c r="G85" s="1"/>
      <c r="H85" s="1"/>
      <c r="I85" s="1"/>
      <c r="J85" s="1"/>
      <c r="K85" s="1"/>
      <c r="L85" s="1"/>
      <c r="M85" s="1"/>
      <c r="N85" s="1"/>
      <c r="O85" s="1"/>
      <c r="P85" s="1"/>
      <c r="Q85" s="1"/>
      <c r="R85" s="1"/>
      <c r="S85" s="1"/>
    </row>
    <row r="86" spans="1:19" x14ac:dyDescent="0.2">
      <c r="A86" s="1"/>
      <c r="B86" s="1"/>
      <c r="C86" s="1"/>
      <c r="D86" s="1"/>
      <c r="E86" s="1"/>
      <c r="F86" s="1"/>
      <c r="G86" s="1"/>
      <c r="H86" s="1"/>
      <c r="I86" s="1"/>
      <c r="J86" s="1"/>
      <c r="K86" s="1"/>
      <c r="L86" s="1"/>
      <c r="M86" s="1"/>
      <c r="N86" s="1"/>
      <c r="O86" s="1"/>
      <c r="P86" s="1"/>
      <c r="Q86" s="1"/>
      <c r="R86" s="1"/>
      <c r="S86" s="1"/>
    </row>
    <row r="87" spans="1:19" x14ac:dyDescent="0.2">
      <c r="A87" s="1"/>
      <c r="B87" s="1"/>
      <c r="C87" s="1"/>
      <c r="D87" s="1"/>
      <c r="E87" s="1"/>
      <c r="F87" s="1"/>
      <c r="G87" s="1"/>
      <c r="H87" s="1"/>
      <c r="I87" s="1"/>
      <c r="J87" s="1"/>
      <c r="K87" s="1"/>
      <c r="L87" s="1"/>
      <c r="M87" s="1"/>
      <c r="N87" s="1"/>
      <c r="O87" s="1"/>
      <c r="P87" s="1"/>
      <c r="Q87" s="1"/>
      <c r="R87" s="1"/>
      <c r="S87" s="1"/>
    </row>
    <row r="88" spans="1:19" x14ac:dyDescent="0.2">
      <c r="A88" s="1"/>
      <c r="B88" s="1"/>
      <c r="C88" s="1"/>
      <c r="D88" s="1"/>
      <c r="E88" s="1"/>
      <c r="F88" s="1"/>
      <c r="G88" s="1"/>
      <c r="H88" s="1"/>
      <c r="I88" s="1"/>
      <c r="J88" s="1"/>
      <c r="K88" s="1"/>
      <c r="L88" s="1"/>
      <c r="M88" s="1"/>
      <c r="N88" s="1"/>
      <c r="O88" s="1"/>
      <c r="P88" s="1"/>
      <c r="Q88" s="1"/>
      <c r="R88" s="1"/>
      <c r="S88" s="1"/>
    </row>
    <row r="89" spans="1:19" x14ac:dyDescent="0.2">
      <c r="A89" s="1"/>
      <c r="B89" s="1"/>
      <c r="C89" s="1"/>
      <c r="D89" s="1"/>
      <c r="E89" s="1"/>
      <c r="F89" s="1"/>
      <c r="G89" s="1"/>
      <c r="H89" s="1"/>
      <c r="I89" s="1"/>
      <c r="J89" s="1"/>
      <c r="K89" s="1"/>
      <c r="L89" s="1"/>
      <c r="M89" s="1"/>
      <c r="N89" s="1"/>
      <c r="O89" s="1"/>
      <c r="P89" s="1"/>
      <c r="Q89" s="1"/>
      <c r="R89" s="1"/>
      <c r="S89" s="1"/>
    </row>
    <row r="90" spans="1:19" x14ac:dyDescent="0.2">
      <c r="A90" s="1"/>
      <c r="B90" s="1"/>
      <c r="C90" s="1"/>
      <c r="D90" s="1"/>
      <c r="E90" s="1"/>
      <c r="F90" s="1"/>
      <c r="G90" s="1"/>
      <c r="H90" s="1"/>
      <c r="I90" s="1"/>
      <c r="J90" s="1"/>
      <c r="K90" s="1"/>
      <c r="L90" s="1"/>
      <c r="M90" s="1"/>
      <c r="N90" s="1"/>
      <c r="O90" s="1"/>
      <c r="P90" s="1"/>
      <c r="Q90" s="1"/>
      <c r="R90" s="1"/>
      <c r="S90" s="1"/>
    </row>
    <row r="91" spans="1:19" x14ac:dyDescent="0.2">
      <c r="A91" s="1"/>
      <c r="B91" s="1"/>
      <c r="C91" s="1"/>
      <c r="D91" s="1"/>
      <c r="E91" s="1"/>
      <c r="F91" s="1"/>
      <c r="G91" s="1"/>
      <c r="H91" s="1"/>
      <c r="I91" s="1"/>
      <c r="J91" s="1"/>
      <c r="K91" s="1"/>
      <c r="L91" s="1"/>
      <c r="M91" s="1"/>
      <c r="N91" s="1"/>
      <c r="O91" s="1"/>
      <c r="P91" s="1"/>
      <c r="Q91" s="1"/>
      <c r="R91" s="1"/>
      <c r="S91" s="1"/>
    </row>
    <row r="92" spans="1:19" x14ac:dyDescent="0.2">
      <c r="A92" s="1"/>
      <c r="B92" s="1"/>
      <c r="C92" s="1"/>
      <c r="D92" s="1"/>
      <c r="E92" s="1"/>
      <c r="F92" s="1"/>
      <c r="G92" s="1"/>
      <c r="H92" s="1"/>
      <c r="I92" s="1"/>
      <c r="J92" s="1"/>
      <c r="K92" s="1"/>
      <c r="L92" s="1"/>
      <c r="M92" s="1"/>
      <c r="N92" s="1"/>
      <c r="O92" s="1"/>
      <c r="P92" s="1"/>
      <c r="Q92" s="1"/>
      <c r="R92" s="1"/>
      <c r="S92" s="1"/>
    </row>
    <row r="93" spans="1:19" x14ac:dyDescent="0.2">
      <c r="A93" s="1"/>
      <c r="B93" s="1"/>
      <c r="C93" s="1"/>
      <c r="D93" s="1"/>
      <c r="E93" s="1"/>
      <c r="F93" s="1"/>
      <c r="G93" s="1"/>
      <c r="H93" s="1"/>
      <c r="I93" s="1"/>
      <c r="J93" s="1"/>
      <c r="K93" s="1"/>
      <c r="L93" s="1"/>
      <c r="M93" s="1"/>
      <c r="N93" s="1"/>
      <c r="O93" s="1"/>
      <c r="P93" s="1"/>
      <c r="Q93" s="1"/>
      <c r="R93" s="1"/>
      <c r="S93" s="1"/>
    </row>
    <row r="94" spans="1:19" x14ac:dyDescent="0.2">
      <c r="A94" s="1"/>
      <c r="B94" s="1"/>
      <c r="C94" s="1"/>
      <c r="D94" s="1"/>
      <c r="E94" s="1"/>
      <c r="F94" s="1"/>
      <c r="G94" s="1"/>
      <c r="H94" s="1"/>
      <c r="I94" s="1"/>
      <c r="J94" s="1"/>
      <c r="K94" s="1"/>
      <c r="L94" s="1"/>
      <c r="M94" s="1"/>
      <c r="N94" s="1"/>
      <c r="O94" s="1"/>
      <c r="P94" s="1"/>
      <c r="Q94" s="1"/>
      <c r="R94" s="1"/>
      <c r="S94" s="1"/>
    </row>
    <row r="95" spans="1:19" x14ac:dyDescent="0.2">
      <c r="A95" s="1"/>
      <c r="B95" s="1"/>
      <c r="C95" s="1"/>
      <c r="D95" s="1"/>
      <c r="E95" s="1"/>
      <c r="F95" s="1"/>
      <c r="G95" s="1"/>
      <c r="H95" s="1"/>
      <c r="I95" s="1"/>
      <c r="J95" s="1"/>
      <c r="K95" s="1"/>
      <c r="L95" s="1"/>
      <c r="M95" s="1"/>
      <c r="N95" s="1"/>
      <c r="O95" s="1"/>
      <c r="P95" s="1"/>
      <c r="Q95" s="1"/>
      <c r="R95" s="1"/>
      <c r="S95" s="1"/>
    </row>
    <row r="96" spans="1:19" x14ac:dyDescent="0.2">
      <c r="A96" s="1"/>
      <c r="B96" s="1"/>
      <c r="C96" s="1"/>
      <c r="D96" s="1"/>
      <c r="E96" s="1"/>
      <c r="F96" s="1"/>
      <c r="G96" s="1"/>
      <c r="H96" s="1"/>
      <c r="I96" s="1"/>
      <c r="J96" s="1"/>
      <c r="K96" s="1"/>
      <c r="L96" s="1"/>
      <c r="M96" s="1"/>
      <c r="N96" s="1"/>
      <c r="O96" s="1"/>
      <c r="P96" s="1"/>
      <c r="Q96" s="1"/>
      <c r="R96" s="1"/>
      <c r="S96" s="1"/>
    </row>
    <row r="97" spans="1:19" x14ac:dyDescent="0.2">
      <c r="A97" s="1"/>
      <c r="B97" s="1"/>
      <c r="C97" s="1"/>
      <c r="D97" s="1"/>
      <c r="E97" s="1"/>
      <c r="F97" s="1"/>
      <c r="G97" s="1"/>
      <c r="H97" s="1"/>
      <c r="I97" s="1"/>
      <c r="J97" s="1"/>
      <c r="K97" s="1"/>
      <c r="L97" s="1"/>
      <c r="M97" s="1"/>
      <c r="N97" s="1"/>
      <c r="O97" s="1"/>
      <c r="P97" s="1"/>
      <c r="Q97" s="1"/>
      <c r="R97" s="1"/>
      <c r="S97" s="1"/>
    </row>
  </sheetData>
  <mergeCells count="7">
    <mergeCell ref="B15:M15"/>
    <mergeCell ref="A1:M1"/>
    <mergeCell ref="A2:A3"/>
    <mergeCell ref="B2:B3"/>
    <mergeCell ref="C2:C3"/>
    <mergeCell ref="D2:M2"/>
    <mergeCell ref="B14:M14"/>
  </mergeCells>
  <pageMargins left="0.7" right="0.7" top="0.75" bottom="0.75" header="0.3" footer="0.3"/>
  <pageSetup paperSize="9" orientation="portrait" horizontalDpi="4294967295" verticalDpi="4294967295" r:id="rId1"/>
</workshee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30</vt:i4>
      </vt:variant>
    </vt:vector>
  </HeadingPairs>
  <TitlesOfParts>
    <vt:vector size="30" baseType="lpstr">
      <vt:lpstr>راهنمای تکمیل گزارش</vt:lpstr>
      <vt:lpstr>مشخصات دانشجو</vt:lpstr>
      <vt:lpstr>1</vt:lpstr>
      <vt:lpstr>2</vt:lpstr>
      <vt:lpstr>3</vt:lpstr>
      <vt:lpstr>ض 1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</vt:vector>
  </TitlesOfParts>
  <Company/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Windows User</dc:creator>
  <cp:lastModifiedBy>user123</cp:lastModifiedBy>
  <dcterms:created xsi:type="dcterms:W3CDTF">2018-09-05T03:35:10Z</dcterms:created>
  <dcterms:modified xsi:type="dcterms:W3CDTF">2018-10-21T07:33:10Z</dcterms:modified>
</cp:coreProperties>
</file>